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68" r:id="rId4"/>
    <p:sldMasterId id="2147483740" r:id="rId5"/>
    <p:sldMasterId id="2147483758" r:id="rId6"/>
    <p:sldMasterId id="2147483776" r:id="rId7"/>
    <p:sldMasterId id="2147483794" r:id="rId8"/>
    <p:sldMasterId id="2147483738" r:id="rId9"/>
    <p:sldMasterId id="2147483846" r:id="rId10"/>
    <p:sldMasterId id="2147483874" r:id="rId11"/>
  </p:sldMasterIdLst>
  <p:notesMasterIdLst>
    <p:notesMasterId r:id="rId34"/>
  </p:notesMasterIdLst>
  <p:handoutMasterIdLst>
    <p:handoutMasterId r:id="rId35"/>
  </p:handoutMasterIdLst>
  <p:sldIdLst>
    <p:sldId id="332" r:id="rId12"/>
    <p:sldId id="294" r:id="rId13"/>
    <p:sldId id="262" r:id="rId14"/>
    <p:sldId id="2147374563" r:id="rId15"/>
    <p:sldId id="298" r:id="rId16"/>
    <p:sldId id="2147374561" r:id="rId17"/>
    <p:sldId id="3000" r:id="rId18"/>
    <p:sldId id="3008" r:id="rId19"/>
    <p:sldId id="277" r:id="rId20"/>
    <p:sldId id="2147374544" r:id="rId21"/>
    <p:sldId id="3209" r:id="rId22"/>
    <p:sldId id="2147374564" r:id="rId23"/>
    <p:sldId id="2147374565" r:id="rId24"/>
    <p:sldId id="2147374569" r:id="rId25"/>
    <p:sldId id="2147374570" r:id="rId26"/>
    <p:sldId id="2147374567" r:id="rId27"/>
    <p:sldId id="2147374557" r:id="rId28"/>
    <p:sldId id="2147374553" r:id="rId29"/>
    <p:sldId id="2147374554" r:id="rId30"/>
    <p:sldId id="2147374555" r:id="rId31"/>
    <p:sldId id="3066" r:id="rId32"/>
    <p:sldId id="290" r:id="rId33"/>
  </p:sldIdLst>
  <p:sldSz cx="12192000" cy="6858000"/>
  <p:notesSz cx="6858000" cy="9144000"/>
  <p:embeddedFontLst>
    <p:embeddedFont>
      <p:font typeface="Cooper Black" panose="0208090404030B020404" pitchFamily="18" charset="77"/>
      <p:regular r:id="rId36"/>
    </p:embeddedFont>
    <p:embeddedFont>
      <p:font typeface="Cooper Light BT" panose="0208050304030B020404" pitchFamily="18" charset="0"/>
      <p:regular r:id="rId37"/>
    </p:embeddedFont>
    <p:embeddedFont>
      <p:font typeface="Cooper Lt BT" panose="0208050304030B020404" pitchFamily="18" charset="0"/>
      <p:regular r:id="rId38"/>
    </p:embeddedFont>
    <p:embeddedFont>
      <p:font typeface="General Sans" pitchFamily="2" charset="77"/>
      <p:regular r:id="rId39"/>
      <p:bold r:id="rId40"/>
      <p:italic r:id="rId41"/>
      <p:boldItalic r:id="rId42"/>
    </p:embeddedFont>
    <p:embeddedFont>
      <p:font typeface="General Sans Semibold" pitchFamily="2" charset="77"/>
      <p:regular r:id="rId43"/>
      <p:bold r:id="rId44"/>
      <p:italic r:id="rId45"/>
      <p:boldItalic r:id="rId46"/>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D84A15-307B-D0C7-1FDA-B9E6892DF080}" name="Oona Brueren" initials="OB" userId="S::oona.brueren@surf.nl::8106e418-a4dd-4554-8ca7-1b32a421900e" providerId="AD"/>
  <p188:author id="{FFEBE462-27D9-6CE3-5788-D135D7E1A75E}" name="Shira Latuhihin" initials="SL" userId="S::shira.latuhihin@surf.nl::900cb2b2-f999-4f36-bd0d-642cedd9ae60" providerId="AD"/>
  <p188:author id="{9A1ABE6E-887B-FFBE-DD4E-08E2525CE130}" name="Bram van der Kruk" initials="BK" userId="S::bram.vanderkruk@surf.nl::143f8877-a781-430f-9d5f-8cbf5adffdee" providerId="AD"/>
  <p188:author id="{42BA746F-9D5B-A818-9E51-31885DE56584}" name="Ashwin Brouwer" initials="AB" userId="S::ashwin.brouwer@firda.nl::9e7eb830-76cb-406c-a671-645b00fc6b39" providerId="AD"/>
  <p188:author id="{D1D07F6F-52A3-202E-2CA7-71F00C6BDA75}" name="Bianca Badulla" initials="BB" userId="S::bianca.badulla@surf.nl::54c73b29-d650-4607-a320-e862add82ce7" providerId="AD"/>
  <p188:author id="{36A48A71-7EAA-1B19-5332-FC83EDCAAB56}" name="Noa Smeele" initials="NS" userId="S::noa.smeele@surf.nl::d151fc79-b5f6-4d8a-9937-48b0f6f60d36" providerId="AD"/>
  <p188:author id="{BC6D7095-B9E8-DF6F-224E-EBB8A9F393FC}" name="Julia de Laat" initials="JL" userId="S::julia.delaat@surf.nl::40434135-d943-4d47-96cf-df70db6269d3" providerId="AD"/>
  <p188:author id="{CB35FCCF-F84F-F9F9-EB5E-D2B0D2AEBF84}" name="Mara Post" initials="MP" userId="S::mara.post@surf.nl::7ab29c9b-21b6-470a-a0bb-a33e20adf815" providerId="AD"/>
  <p188:author id="{EB7817E4-82C2-3D5B-9748-D4BA6F24A334}" name="Ashwin Brouwer" initials="AB" userId="S::ashwin.brouwer_firda.nl#ext#@surf.onmicrosoft.com::2b11c543-660a-4372-9af7-bf2579f413cd" providerId="AD"/>
  <p188:author id="{769396E5-16B5-5752-7625-F01B673CC874}" name="Peter Eikelboom" initials="" userId="S::peter.eikelboom@surf.nl::7a9a58fe-abdd-4ed8-85bb-c9dc8ddc9e4d" providerId="AD"/>
  <p188:author id="{3A4B41FC-B74A-B943-860B-9B45B944303D}" name="Kiki Leijdekkers" initials="KL" userId="S::kiki.leijdekkers@surf.nl::96a10705-cce5-43d0-83fb-d4bab7475b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81"/>
    <a:srgbClr val="DD784B"/>
    <a:srgbClr val="F4F7FE"/>
    <a:srgbClr val="FFFFFF"/>
    <a:srgbClr val="00B082"/>
    <a:srgbClr val="F4D9DC"/>
    <a:srgbClr val="B7E3E5"/>
    <a:srgbClr val="BECFF2"/>
    <a:srgbClr val="C5D2FA"/>
    <a:srgbClr val="3D68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Stijl, licht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76"/>
    <p:restoredTop sz="94638"/>
  </p:normalViewPr>
  <p:slideViewPr>
    <p:cSldViewPr snapToGrid="0">
      <p:cViewPr varScale="1">
        <p:scale>
          <a:sx n="111" d="100"/>
          <a:sy n="111" d="100"/>
        </p:scale>
        <p:origin x="232" y="6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4.fntdata"/><Relationship Id="rId21" Type="http://schemas.openxmlformats.org/officeDocument/2006/relationships/slide" Target="slides/slide1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9.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9.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win Brouwer" userId="9e7eb830-76cb-406c-a671-645b00fc6b39" providerId="ADAL" clId="{12DCB083-29AB-5A86-911D-7A89DAFE5A4A}"/>
    <pc:docChg chg="modSld">
      <pc:chgData name="Ashwin Brouwer" userId="9e7eb830-76cb-406c-a671-645b00fc6b39" providerId="ADAL" clId="{12DCB083-29AB-5A86-911D-7A89DAFE5A4A}" dt="2026-01-16T11:27:33.712" v="9" actId="20577"/>
      <pc:docMkLst>
        <pc:docMk/>
      </pc:docMkLst>
      <pc:sldChg chg="modSp mod">
        <pc:chgData name="Ashwin Brouwer" userId="9e7eb830-76cb-406c-a671-645b00fc6b39" providerId="ADAL" clId="{12DCB083-29AB-5A86-911D-7A89DAFE5A4A}" dt="2026-01-16T11:27:11.755" v="2" actId="20577"/>
        <pc:sldMkLst>
          <pc:docMk/>
          <pc:sldMk cId="294013842" sldId="2147374565"/>
        </pc:sldMkLst>
        <pc:spChg chg="mod">
          <ac:chgData name="Ashwin Brouwer" userId="9e7eb830-76cb-406c-a671-645b00fc6b39" providerId="ADAL" clId="{12DCB083-29AB-5A86-911D-7A89DAFE5A4A}" dt="2026-01-16T11:27:11.755" v="2" actId="20577"/>
          <ac:spMkLst>
            <pc:docMk/>
            <pc:sldMk cId="294013842" sldId="2147374565"/>
            <ac:spMk id="8" creationId="{48F969BB-6BC4-5724-E29E-3397C28301FA}"/>
          </ac:spMkLst>
        </pc:spChg>
      </pc:sldChg>
      <pc:sldChg chg="modSp mod">
        <pc:chgData name="Ashwin Brouwer" userId="9e7eb830-76cb-406c-a671-645b00fc6b39" providerId="ADAL" clId="{12DCB083-29AB-5A86-911D-7A89DAFE5A4A}" dt="2026-01-16T11:27:26.993" v="6" actId="20577"/>
        <pc:sldMkLst>
          <pc:docMk/>
          <pc:sldMk cId="2689707655" sldId="2147374566"/>
        </pc:sldMkLst>
        <pc:spChg chg="mod">
          <ac:chgData name="Ashwin Brouwer" userId="9e7eb830-76cb-406c-a671-645b00fc6b39" providerId="ADAL" clId="{12DCB083-29AB-5A86-911D-7A89DAFE5A4A}" dt="2026-01-16T11:27:26.993" v="6" actId="20577"/>
          <ac:spMkLst>
            <pc:docMk/>
            <pc:sldMk cId="2689707655" sldId="2147374566"/>
            <ac:spMk id="42" creationId="{C044BAD9-0379-F103-C0CF-D9F5644794BC}"/>
          </ac:spMkLst>
        </pc:spChg>
      </pc:sldChg>
      <pc:sldChg chg="modSp mod">
        <pc:chgData name="Ashwin Brouwer" userId="9e7eb830-76cb-406c-a671-645b00fc6b39" providerId="ADAL" clId="{12DCB083-29AB-5A86-911D-7A89DAFE5A4A}" dt="2026-01-16T11:27:33.712" v="9" actId="20577"/>
        <pc:sldMkLst>
          <pc:docMk/>
          <pc:sldMk cId="1041860688" sldId="2147374568"/>
        </pc:sldMkLst>
        <pc:spChg chg="mod">
          <ac:chgData name="Ashwin Brouwer" userId="9e7eb830-76cb-406c-a671-645b00fc6b39" providerId="ADAL" clId="{12DCB083-29AB-5A86-911D-7A89DAFE5A4A}" dt="2026-01-16T11:27:33.712" v="9" actId="20577"/>
          <ac:spMkLst>
            <pc:docMk/>
            <pc:sldMk cId="1041860688" sldId="2147374568"/>
            <ac:spMk id="42" creationId="{C044BAD9-0379-F103-C0CF-D9F5644794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6275E21-3C42-F151-4DC7-2189C65796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9BC9760-5F76-0189-180D-90255FD6ED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F17FCD-025A-433A-ACDA-7736D152382C}" type="datetimeFigureOut">
              <a:rPr lang="nl-NL" smtClean="0"/>
              <a:t>16-01-2026</a:t>
            </a:fld>
            <a:endParaRPr lang="nl-NL"/>
          </a:p>
        </p:txBody>
      </p:sp>
      <p:sp>
        <p:nvSpPr>
          <p:cNvPr id="4" name="Tijdelijke aanduiding voor voettekst 3">
            <a:extLst>
              <a:ext uri="{FF2B5EF4-FFF2-40B4-BE49-F238E27FC236}">
                <a16:creationId xmlns:a16="http://schemas.microsoft.com/office/drawing/2014/main" id="{E54096FB-5FC1-9332-97B3-70760FA59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0B48AF5-F921-8F60-75E8-1F9B85164F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4FA500-2F41-4041-8CC4-BABE896524C6}" type="slidenum">
              <a:rPr lang="nl-NL" smtClean="0"/>
              <a:t>‹nr.›</a:t>
            </a:fld>
            <a:endParaRPr lang="nl-NL"/>
          </a:p>
        </p:txBody>
      </p:sp>
    </p:spTree>
    <p:extLst>
      <p:ext uri="{BB962C8B-B14F-4D97-AF65-F5344CB8AC3E}">
        <p14:creationId xmlns:p14="http://schemas.microsoft.com/office/powerpoint/2010/main" val="2555955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045AA-EE18-D64B-84B5-693315E94ED4}" type="datetimeFigureOut">
              <a:rPr lang="en-NL" smtClean="0"/>
              <a:t>1/16/26</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47CB3-9E55-884A-AA79-4908DC64D40D}" type="slidenum">
              <a:rPr lang="en-NL" smtClean="0"/>
              <a:t>‹nr.›</a:t>
            </a:fld>
            <a:endParaRPr lang="en-NL"/>
          </a:p>
        </p:txBody>
      </p:sp>
    </p:spTree>
    <p:extLst>
      <p:ext uri="{BB962C8B-B14F-4D97-AF65-F5344CB8AC3E}">
        <p14:creationId xmlns:p14="http://schemas.microsoft.com/office/powerpoint/2010/main" val="161031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947CB3-9E55-884A-AA79-4908DC64D40D}" type="slidenum">
              <a:rPr lang="en-NL" smtClean="0"/>
              <a:t>9</a:t>
            </a:fld>
            <a:endParaRPr lang="en-NL"/>
          </a:p>
        </p:txBody>
      </p:sp>
    </p:spTree>
    <p:extLst>
      <p:ext uri="{BB962C8B-B14F-4D97-AF65-F5344CB8AC3E}">
        <p14:creationId xmlns:p14="http://schemas.microsoft.com/office/powerpoint/2010/main" val="164683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Pauline</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47CB3-9E55-884A-AA79-4908DC64D40D}" type="slidenum">
              <a:rPr kumimoji="0" lang="en-NL" sz="1200" b="0" i="0" u="none" strike="noStrike" kern="1200" cap="none" spc="0" normalizeH="0" baseline="0" noProof="0" smtClean="0">
                <a:ln>
                  <a:noFill/>
                </a:ln>
                <a:solidFill>
                  <a:srgbClr val="000000"/>
                </a:solidFill>
                <a:effectLst/>
                <a:uLnTx/>
                <a:uFillTx/>
                <a:latin typeface="Genera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NL" sz="1200" b="0" i="0" u="none" strike="noStrike" kern="1200" cap="none" spc="0" normalizeH="0" baseline="0" noProof="0">
              <a:ln>
                <a:noFill/>
              </a:ln>
              <a:solidFill>
                <a:srgbClr val="000000"/>
              </a:solidFill>
              <a:effectLst/>
              <a:uLnTx/>
              <a:uFillTx/>
              <a:latin typeface="General Sans"/>
              <a:ea typeface="+mn-ea"/>
              <a:cs typeface="+mn-cs"/>
            </a:endParaRPr>
          </a:p>
        </p:txBody>
      </p:sp>
    </p:spTree>
    <p:extLst>
      <p:ext uri="{BB962C8B-B14F-4D97-AF65-F5344CB8AC3E}">
        <p14:creationId xmlns:p14="http://schemas.microsoft.com/office/powerpoint/2010/main" val="533243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9.svg"/><Relationship Id="rId4" Type="http://schemas.openxmlformats.org/officeDocument/2006/relationships/image" Target="../media/image2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7.png"/><Relationship Id="rId17" Type="http://schemas.openxmlformats.org/officeDocument/2006/relationships/image" Target="../media/image37.svg"/><Relationship Id="rId2" Type="http://schemas.openxmlformats.org/officeDocument/2006/relationships/image" Target="../media/image1.png"/><Relationship Id="rId16"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6.svg"/><Relationship Id="rId5" Type="http://schemas.openxmlformats.org/officeDocument/2006/relationships/image" Target="../media/image33.svg"/><Relationship Id="rId15" Type="http://schemas.openxmlformats.org/officeDocument/2006/relationships/image" Target="../media/image35.svg"/><Relationship Id="rId10" Type="http://schemas.openxmlformats.org/officeDocument/2006/relationships/image" Target="../media/image15.png"/><Relationship Id="rId4" Type="http://schemas.openxmlformats.org/officeDocument/2006/relationships/image" Target="../media/image32.png"/><Relationship Id="rId9" Type="http://schemas.openxmlformats.org/officeDocument/2006/relationships/image" Target="../media/image10.svg"/><Relationship Id="rId14" Type="http://schemas.openxmlformats.org/officeDocument/2006/relationships/image" Target="../media/image3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3.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39.svg"/><Relationship Id="rId4" Type="http://schemas.openxmlformats.org/officeDocument/2006/relationships/image" Target="../media/image3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5.xml"/><Relationship Id="rId5" Type="http://schemas.openxmlformats.org/officeDocument/2006/relationships/image" Target="../media/image47.svg"/><Relationship Id="rId4" Type="http://schemas.openxmlformats.org/officeDocument/2006/relationships/image" Target="../media/image4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Master" Target="../slideMasters/slideMaster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7.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7.png"/><Relationship Id="rId17" Type="http://schemas.openxmlformats.org/officeDocument/2006/relationships/image" Target="../media/image57.svg"/><Relationship Id="rId2" Type="http://schemas.openxmlformats.org/officeDocument/2006/relationships/image" Target="../media/image1.png"/><Relationship Id="rId16" Type="http://schemas.openxmlformats.org/officeDocument/2006/relationships/image" Target="../media/image36.pn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55.svg"/><Relationship Id="rId5" Type="http://schemas.openxmlformats.org/officeDocument/2006/relationships/image" Target="../media/image33.svg"/><Relationship Id="rId15" Type="http://schemas.openxmlformats.org/officeDocument/2006/relationships/image" Target="../media/image56.svg"/><Relationship Id="rId10" Type="http://schemas.openxmlformats.org/officeDocument/2006/relationships/image" Target="../media/image15.png"/><Relationship Id="rId4" Type="http://schemas.openxmlformats.org/officeDocument/2006/relationships/image" Target="../media/image32.png"/><Relationship Id="rId9" Type="http://schemas.openxmlformats.org/officeDocument/2006/relationships/image" Target="../media/image10.svg"/><Relationship Id="rId14" Type="http://schemas.openxmlformats.org/officeDocument/2006/relationships/image" Target="../media/image3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22.png"/><Relationship Id="rId1" Type="http://schemas.openxmlformats.org/officeDocument/2006/relationships/slideMaster" Target="../slideMasters/slideMaster8.xml"/><Relationship Id="rId5" Type="http://schemas.openxmlformats.org/officeDocument/2006/relationships/image" Target="../media/image29.svg"/><Relationship Id="rId4"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1AA2195-3BB3-6E88-1D7C-DAFD5067176E}"/>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8" name="Logo">
            <a:extLst>
              <a:ext uri="{FF2B5EF4-FFF2-40B4-BE49-F238E27FC236}">
                <a16:creationId xmlns:a16="http://schemas.microsoft.com/office/drawing/2014/main" id="{AC3AD2EE-DF8A-7E2B-4D7D-4320319B00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0000" y="510292"/>
            <a:ext cx="1728000" cy="589680"/>
          </a:xfrm>
          <a:prstGeom prst="rect">
            <a:avLst/>
          </a:prstGeom>
        </p:spPr>
      </p:pic>
      <p:pic>
        <p:nvPicPr>
          <p:cNvPr id="6" name="Graphic 5">
            <a:extLst>
              <a:ext uri="{FF2B5EF4-FFF2-40B4-BE49-F238E27FC236}">
                <a16:creationId xmlns:a16="http://schemas.microsoft.com/office/drawing/2014/main" id="{2B4CE1D8-3338-C7E7-FAD4-E460C41C03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6017" y="4902017"/>
            <a:ext cx="1955983" cy="1955983"/>
          </a:xfrm>
          <a:prstGeom prst="rect">
            <a:avLst/>
          </a:prstGeom>
        </p:spPr>
      </p:pic>
      <p:sp>
        <p:nvSpPr>
          <p:cNvPr id="2" name="Title 1">
            <a:extLst>
              <a:ext uri="{FF2B5EF4-FFF2-40B4-BE49-F238E27FC236}">
                <a16:creationId xmlns:a16="http://schemas.microsoft.com/office/drawing/2014/main" id="{74CEC27C-C3E7-A662-B74E-0BBDDF138EDB}"/>
              </a:ext>
            </a:extLst>
          </p:cNvPr>
          <p:cNvSpPr>
            <a:spLocks noGrp="1"/>
          </p:cNvSpPr>
          <p:nvPr>
            <p:ph type="ctrTitle" hasCustomPrompt="1"/>
          </p:nvPr>
        </p:nvSpPr>
        <p:spPr>
          <a:xfrm>
            <a:off x="900000" y="1433623"/>
            <a:ext cx="8144775" cy="2758635"/>
          </a:xfrm>
          <a:prstGeom prst="rect">
            <a:avLst/>
          </a:prstGeom>
        </p:spPr>
        <p:txBody>
          <a:bodyPr anchor="b">
            <a:normAutofit/>
          </a:bodyPr>
          <a:lstStyle>
            <a:lvl1pPr algn="l">
              <a:defRPr sz="6600">
                <a:solidFill>
                  <a:schemeClr val="tx2"/>
                </a:solidFill>
              </a:defRPr>
            </a:lvl1pPr>
          </a:lstStyle>
          <a:p>
            <a:r>
              <a:rPr lang="en-GB"/>
              <a:t>[</a:t>
            </a:r>
            <a:r>
              <a:rPr lang="en-GB" err="1"/>
              <a:t>titel</a:t>
            </a:r>
            <a:r>
              <a:rPr lang="en-GB"/>
              <a:t>]</a:t>
            </a:r>
            <a:endParaRPr lang="en-NL"/>
          </a:p>
        </p:txBody>
      </p:sp>
      <p:sp>
        <p:nvSpPr>
          <p:cNvPr id="3" name="Ondertitel 2">
            <a:extLst>
              <a:ext uri="{FF2B5EF4-FFF2-40B4-BE49-F238E27FC236}">
                <a16:creationId xmlns:a16="http://schemas.microsoft.com/office/drawing/2014/main" id="{4D7293B7-4B2E-195A-030B-217A2D1FCB5F}"/>
              </a:ext>
            </a:extLst>
          </p:cNvPr>
          <p:cNvSpPr>
            <a:spLocks noGrp="1"/>
          </p:cNvSpPr>
          <p:nvPr>
            <p:ph type="subTitle" idx="1" hasCustomPrompt="1"/>
          </p:nvPr>
        </p:nvSpPr>
        <p:spPr>
          <a:xfrm>
            <a:off x="950353" y="5502779"/>
            <a:ext cx="8144775" cy="584250"/>
          </a:xfrm>
        </p:spPr>
        <p:txBody>
          <a:bodyPr>
            <a:normAutofit/>
          </a:bodyPr>
          <a:lstStyle>
            <a:lvl1pPr marL="0" indent="0" algn="l">
              <a:buNone/>
              <a:defRPr sz="1800">
                <a:latin typeface="Cooper Lt BT" panose="0208050304030B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a:t>
            </a:r>
          </a:p>
        </p:txBody>
      </p:sp>
      <p:sp>
        <p:nvSpPr>
          <p:cNvPr id="4" name="Tijdelijke aanduiding voor tekst 12">
            <a:extLst>
              <a:ext uri="{FF2B5EF4-FFF2-40B4-BE49-F238E27FC236}">
                <a16:creationId xmlns:a16="http://schemas.microsoft.com/office/drawing/2014/main" id="{94A98B35-375B-1819-CE2A-8C2C445F810F}"/>
              </a:ext>
            </a:extLst>
          </p:cNvPr>
          <p:cNvSpPr>
            <a:spLocks noGrp="1"/>
          </p:cNvSpPr>
          <p:nvPr>
            <p:ph type="body" sz="quarter" idx="10" hasCustomPrompt="1"/>
          </p:nvPr>
        </p:nvSpPr>
        <p:spPr>
          <a:xfrm>
            <a:off x="940306" y="4330545"/>
            <a:ext cx="8104470" cy="584200"/>
          </a:xfrm>
        </p:spPr>
        <p:txBody>
          <a:bodyPr/>
          <a:lstStyle>
            <a:lvl1pPr marL="0" indent="0">
              <a:buNone/>
              <a:defRPr>
                <a:solidFill>
                  <a:schemeClr val="tx2"/>
                </a:solidFill>
              </a:defRPr>
            </a:lvl1pPr>
          </a:lstStyle>
          <a:p>
            <a:pPr lvl="0"/>
            <a:r>
              <a:rPr lang="nl-NL"/>
              <a:t>[ondertitel]</a:t>
            </a:r>
          </a:p>
        </p:txBody>
      </p:sp>
      <p:sp>
        <p:nvSpPr>
          <p:cNvPr id="12" name="Tijdelijke aanduiding voor tekst 15">
            <a:extLst>
              <a:ext uri="{FF2B5EF4-FFF2-40B4-BE49-F238E27FC236}">
                <a16:creationId xmlns:a16="http://schemas.microsoft.com/office/drawing/2014/main" id="{839DC652-DEDD-7AEA-1CDB-EEE04E55D1DD}"/>
              </a:ext>
            </a:extLst>
          </p:cNvPr>
          <p:cNvSpPr>
            <a:spLocks noGrp="1"/>
          </p:cNvSpPr>
          <p:nvPr>
            <p:ph type="body" sz="quarter" idx="11" hasCustomPrompt="1"/>
          </p:nvPr>
        </p:nvSpPr>
        <p:spPr>
          <a:xfrm>
            <a:off x="950353" y="5965872"/>
            <a:ext cx="2221843" cy="584250"/>
          </a:xfrm>
        </p:spPr>
        <p:txBody>
          <a:bodyPr>
            <a:normAutofit/>
          </a:bodyPr>
          <a:lstStyle>
            <a:lvl1pPr marL="0" indent="0">
              <a:buNone/>
              <a:defRPr sz="1800">
                <a:latin typeface="Cooper Lt BT" panose="0208050304030B020404" pitchFamily="18" charset="0"/>
              </a:defRPr>
            </a:lvl1pPr>
          </a:lstStyle>
          <a:p>
            <a:pPr lvl="0"/>
            <a:r>
              <a:rPr lang="nl-NL"/>
              <a:t>[datum]</a:t>
            </a:r>
          </a:p>
        </p:txBody>
      </p:sp>
    </p:spTree>
    <p:extLst>
      <p:ext uri="{BB962C8B-B14F-4D97-AF65-F5344CB8AC3E}">
        <p14:creationId xmlns:p14="http://schemas.microsoft.com/office/powerpoint/2010/main" val="276540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1AA2195-3BB3-6E88-1D7C-DAFD5067176E}"/>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8" name="Logo">
            <a:extLst>
              <a:ext uri="{FF2B5EF4-FFF2-40B4-BE49-F238E27FC236}">
                <a16:creationId xmlns:a16="http://schemas.microsoft.com/office/drawing/2014/main" id="{AC3AD2EE-DF8A-7E2B-4D7D-4320319B00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0000" y="510292"/>
            <a:ext cx="1728000" cy="589680"/>
          </a:xfrm>
          <a:prstGeom prst="rect">
            <a:avLst/>
          </a:prstGeom>
        </p:spPr>
      </p:pic>
      <p:pic>
        <p:nvPicPr>
          <p:cNvPr id="6" name="Graphic 5">
            <a:extLst>
              <a:ext uri="{FF2B5EF4-FFF2-40B4-BE49-F238E27FC236}">
                <a16:creationId xmlns:a16="http://schemas.microsoft.com/office/drawing/2014/main" id="{2B4CE1D8-3338-C7E7-FAD4-E460C41C03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6017" y="4902017"/>
            <a:ext cx="1955983" cy="1955983"/>
          </a:xfrm>
          <a:prstGeom prst="rect">
            <a:avLst/>
          </a:prstGeom>
        </p:spPr>
      </p:pic>
      <p:sp>
        <p:nvSpPr>
          <p:cNvPr id="2" name="Title 1">
            <a:extLst>
              <a:ext uri="{FF2B5EF4-FFF2-40B4-BE49-F238E27FC236}">
                <a16:creationId xmlns:a16="http://schemas.microsoft.com/office/drawing/2014/main" id="{74CEC27C-C3E7-A662-B74E-0BBDDF138EDB}"/>
              </a:ext>
            </a:extLst>
          </p:cNvPr>
          <p:cNvSpPr>
            <a:spLocks noGrp="1"/>
          </p:cNvSpPr>
          <p:nvPr>
            <p:ph type="ctrTitle" hasCustomPrompt="1"/>
          </p:nvPr>
        </p:nvSpPr>
        <p:spPr>
          <a:xfrm>
            <a:off x="900000" y="1433623"/>
            <a:ext cx="8144775" cy="2758635"/>
          </a:xfrm>
          <a:prstGeom prst="rect">
            <a:avLst/>
          </a:prstGeom>
        </p:spPr>
        <p:txBody>
          <a:bodyPr anchor="b">
            <a:normAutofit/>
          </a:bodyPr>
          <a:lstStyle>
            <a:lvl1pPr algn="l">
              <a:defRPr sz="6600">
                <a:solidFill>
                  <a:schemeClr val="tx2"/>
                </a:solidFill>
              </a:defRPr>
            </a:lvl1pPr>
          </a:lstStyle>
          <a:p>
            <a:r>
              <a:rPr lang="en-GB"/>
              <a:t>[</a:t>
            </a:r>
            <a:r>
              <a:rPr lang="en-GB" err="1"/>
              <a:t>titel</a:t>
            </a:r>
            <a:r>
              <a:rPr lang="en-GB"/>
              <a:t>]</a:t>
            </a:r>
            <a:endParaRPr lang="en-NL"/>
          </a:p>
        </p:txBody>
      </p:sp>
      <p:sp>
        <p:nvSpPr>
          <p:cNvPr id="3" name="Ondertitel 2">
            <a:extLst>
              <a:ext uri="{FF2B5EF4-FFF2-40B4-BE49-F238E27FC236}">
                <a16:creationId xmlns:a16="http://schemas.microsoft.com/office/drawing/2014/main" id="{4D7293B7-4B2E-195A-030B-217A2D1FCB5F}"/>
              </a:ext>
            </a:extLst>
          </p:cNvPr>
          <p:cNvSpPr>
            <a:spLocks noGrp="1"/>
          </p:cNvSpPr>
          <p:nvPr>
            <p:ph type="subTitle" idx="1" hasCustomPrompt="1"/>
          </p:nvPr>
        </p:nvSpPr>
        <p:spPr>
          <a:xfrm>
            <a:off x="950353" y="5502779"/>
            <a:ext cx="8144775" cy="584250"/>
          </a:xfrm>
        </p:spPr>
        <p:txBody>
          <a:bodyPr>
            <a:normAutofit/>
          </a:bodyPr>
          <a:lstStyle>
            <a:lvl1pPr marL="0" indent="0" algn="l">
              <a:buNone/>
              <a:defRPr sz="1800">
                <a:latin typeface="Cooper Lt BT" panose="0208050304030B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a:t>
            </a:r>
          </a:p>
        </p:txBody>
      </p:sp>
      <p:sp>
        <p:nvSpPr>
          <p:cNvPr id="4" name="Tijdelijke aanduiding voor tekst 12">
            <a:extLst>
              <a:ext uri="{FF2B5EF4-FFF2-40B4-BE49-F238E27FC236}">
                <a16:creationId xmlns:a16="http://schemas.microsoft.com/office/drawing/2014/main" id="{94A98B35-375B-1819-CE2A-8C2C445F810F}"/>
              </a:ext>
            </a:extLst>
          </p:cNvPr>
          <p:cNvSpPr>
            <a:spLocks noGrp="1"/>
          </p:cNvSpPr>
          <p:nvPr>
            <p:ph type="body" sz="quarter" idx="10" hasCustomPrompt="1"/>
          </p:nvPr>
        </p:nvSpPr>
        <p:spPr>
          <a:xfrm>
            <a:off x="940306" y="4330545"/>
            <a:ext cx="8104470" cy="584200"/>
          </a:xfrm>
        </p:spPr>
        <p:txBody>
          <a:bodyPr/>
          <a:lstStyle>
            <a:lvl1pPr marL="0" indent="0">
              <a:buNone/>
              <a:defRPr>
                <a:solidFill>
                  <a:schemeClr val="tx2"/>
                </a:solidFill>
              </a:defRPr>
            </a:lvl1pPr>
          </a:lstStyle>
          <a:p>
            <a:pPr lvl="0"/>
            <a:r>
              <a:rPr lang="nl-NL"/>
              <a:t>[ondertitel]</a:t>
            </a:r>
          </a:p>
        </p:txBody>
      </p:sp>
      <p:sp>
        <p:nvSpPr>
          <p:cNvPr id="12" name="Tijdelijke aanduiding voor tekst 15">
            <a:extLst>
              <a:ext uri="{FF2B5EF4-FFF2-40B4-BE49-F238E27FC236}">
                <a16:creationId xmlns:a16="http://schemas.microsoft.com/office/drawing/2014/main" id="{839DC652-DEDD-7AEA-1CDB-EEE04E55D1DD}"/>
              </a:ext>
            </a:extLst>
          </p:cNvPr>
          <p:cNvSpPr>
            <a:spLocks noGrp="1"/>
          </p:cNvSpPr>
          <p:nvPr>
            <p:ph type="body" sz="quarter" idx="11" hasCustomPrompt="1"/>
          </p:nvPr>
        </p:nvSpPr>
        <p:spPr>
          <a:xfrm>
            <a:off x="950353" y="5965872"/>
            <a:ext cx="2221843" cy="584250"/>
          </a:xfrm>
        </p:spPr>
        <p:txBody>
          <a:bodyPr>
            <a:normAutofit/>
          </a:bodyPr>
          <a:lstStyle>
            <a:lvl1pPr marL="0" indent="0">
              <a:buNone/>
              <a:defRPr sz="1800">
                <a:latin typeface="Cooper Lt BT" panose="0208050304030B020404" pitchFamily="18" charset="0"/>
              </a:defRPr>
            </a:lvl1pPr>
          </a:lstStyle>
          <a:p>
            <a:pPr lvl="0"/>
            <a:r>
              <a:rPr lang="nl-NL"/>
              <a:t>[datum]</a:t>
            </a:r>
          </a:p>
        </p:txBody>
      </p:sp>
    </p:spTree>
    <p:extLst>
      <p:ext uri="{BB962C8B-B14F-4D97-AF65-F5344CB8AC3E}">
        <p14:creationId xmlns:p14="http://schemas.microsoft.com/office/powerpoint/2010/main" val="276540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hou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11387784-1A9C-8D8F-8557-96F929ED8E23}"/>
              </a:ext>
            </a:extLst>
          </p:cNvPr>
          <p:cNvSpPr>
            <a:spLocks noGrp="1"/>
          </p:cNvSpPr>
          <p:nvPr>
            <p:ph type="body" sz="quarter" idx="13"/>
          </p:nvPr>
        </p:nvSpPr>
        <p:spPr>
          <a:xfrm>
            <a:off x="5582992" y="2006598"/>
            <a:ext cx="5545383" cy="4287600"/>
          </a:xfrm>
        </p:spPr>
        <p:txBody>
          <a:bodyPr>
            <a:normAutofit/>
          </a:bodyPr>
          <a:lstStyle>
            <a:lvl1pPr marL="457200" indent="-457200">
              <a:buClr>
                <a:schemeClr val="bg1">
                  <a:lumMod val="75000"/>
                </a:schemeClr>
              </a:buClr>
              <a:buFont typeface="+mj-lt"/>
              <a:buAutoNum type="arabicPeriod"/>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nl-NL"/>
              <a:t>Klikken om de tekststijl van het model te bewerken</a:t>
            </a:r>
          </a:p>
        </p:txBody>
      </p:sp>
      <p:sp>
        <p:nvSpPr>
          <p:cNvPr id="11" name="Titel 10">
            <a:extLst>
              <a:ext uri="{FF2B5EF4-FFF2-40B4-BE49-F238E27FC236}">
                <a16:creationId xmlns:a16="http://schemas.microsoft.com/office/drawing/2014/main" id="{3952F1FC-3600-16B7-1FD2-E805D6E198EE}"/>
              </a:ext>
            </a:extLst>
          </p:cNvPr>
          <p:cNvSpPr>
            <a:spLocks noGrp="1"/>
          </p:cNvSpPr>
          <p:nvPr>
            <p:ph type="title"/>
          </p:nvPr>
        </p:nvSpPr>
        <p:spPr>
          <a:xfrm>
            <a:off x="5582991" y="901700"/>
            <a:ext cx="5545383" cy="1107996"/>
          </a:xfrm>
        </p:spPr>
        <p:txBody>
          <a:bodyPr wrap="square">
            <a:spAutoFit/>
          </a:bodyPr>
          <a:lstStyle/>
          <a:p>
            <a:r>
              <a:rPr lang="nl-NL"/>
              <a:t>Klik om stijl te bewerken</a:t>
            </a:r>
          </a:p>
        </p:txBody>
      </p:sp>
      <p:pic>
        <p:nvPicPr>
          <p:cNvPr id="7" name="Graphic 6">
            <a:extLst>
              <a:ext uri="{FF2B5EF4-FFF2-40B4-BE49-F238E27FC236}">
                <a16:creationId xmlns:a16="http://schemas.microsoft.com/office/drawing/2014/main" id="{99E3B6CB-0BA3-C57E-345C-4DB984E31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137894"/>
            <a:ext cx="4720107" cy="4720107"/>
          </a:xfrm>
          <a:prstGeom prst="rect">
            <a:avLst/>
          </a:prstGeom>
        </p:spPr>
      </p:pic>
      <p:pic>
        <p:nvPicPr>
          <p:cNvPr id="8" name="Logo">
            <a:extLst>
              <a:ext uri="{FF2B5EF4-FFF2-40B4-BE49-F238E27FC236}">
                <a16:creationId xmlns:a16="http://schemas.microsoft.com/office/drawing/2014/main" id="{2538871D-F3B2-CE5A-292A-2737A84136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86124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p:nvPr>
        </p:nvSpPr>
        <p:spPr>
          <a:xfrm>
            <a:off x="900113" y="1809750"/>
            <a:ext cx="9540000" cy="4287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6" name="Titel 5">
            <a:extLst>
              <a:ext uri="{FF2B5EF4-FFF2-40B4-BE49-F238E27FC236}">
                <a16:creationId xmlns:a16="http://schemas.microsoft.com/office/drawing/2014/main" id="{9EDC4490-254F-A3CD-E1E5-8C4FCC5117B1}"/>
              </a:ext>
            </a:extLst>
          </p:cNvPr>
          <p:cNvSpPr>
            <a:spLocks noGrp="1"/>
          </p:cNvSpPr>
          <p:nvPr>
            <p:ph type="title"/>
          </p:nvPr>
        </p:nvSpPr>
        <p:spPr/>
        <p:txBody>
          <a:bodyPr/>
          <a:lstStyle/>
          <a:p>
            <a:r>
              <a:rPr lang="nl-NL"/>
              <a:t>Klik om stijl te bewerken</a:t>
            </a:r>
          </a:p>
        </p:txBody>
      </p:sp>
      <p:pic>
        <p:nvPicPr>
          <p:cNvPr id="4" name="Graphic 3">
            <a:extLst>
              <a:ext uri="{FF2B5EF4-FFF2-40B4-BE49-F238E27FC236}">
                <a16:creationId xmlns:a16="http://schemas.microsoft.com/office/drawing/2014/main" id="{59729F6B-8412-AC4C-F2A6-CB7A01359F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3939971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klein - 2 koloms">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p:nvPr>
        </p:nvSpPr>
        <p:spPr>
          <a:xfrm>
            <a:off x="900113" y="1626599"/>
            <a:ext cx="9540000" cy="4287600"/>
          </a:xfrm>
        </p:spPr>
        <p:txBody>
          <a:bodyPr numCol="2" spcCol="468000">
            <a:normAutofit/>
          </a:bodyPr>
          <a:lstStyle>
            <a:lvl1pPr marL="0" indent="0">
              <a:lnSpc>
                <a:spcPct val="112000"/>
              </a:lnSpc>
              <a:spcBef>
                <a:spcPts val="0"/>
              </a:spcBef>
              <a:buNone/>
              <a:defRPr sz="1200"/>
            </a:lvl1pPr>
            <a:lvl2pPr>
              <a:lnSpc>
                <a:spcPct val="112000"/>
              </a:lnSpc>
              <a:spcBef>
                <a:spcPts val="0"/>
              </a:spcBef>
              <a:defRPr sz="1200"/>
            </a:lvl2pPr>
            <a:lvl3pPr>
              <a:lnSpc>
                <a:spcPct val="112000"/>
              </a:lnSpc>
              <a:spcBef>
                <a:spcPts val="0"/>
              </a:spcBef>
              <a:defRPr sz="1200"/>
            </a:lvl3pPr>
            <a:lvl4pPr>
              <a:lnSpc>
                <a:spcPct val="112000"/>
              </a:lnSpc>
              <a:spcBef>
                <a:spcPts val="0"/>
              </a:spcBef>
              <a:defRPr sz="1200"/>
            </a:lvl4pPr>
            <a:lvl5pPr>
              <a:lnSpc>
                <a:spcPct val="112000"/>
              </a:lnSpc>
              <a:spcBef>
                <a:spcPts val="0"/>
              </a:spcBef>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0" name="Titel 9">
            <a:extLst>
              <a:ext uri="{FF2B5EF4-FFF2-40B4-BE49-F238E27FC236}">
                <a16:creationId xmlns:a16="http://schemas.microsoft.com/office/drawing/2014/main" id="{D02CE955-AB00-7AE7-3A79-53D1BB30376A}"/>
              </a:ext>
            </a:extLst>
          </p:cNvPr>
          <p:cNvSpPr>
            <a:spLocks noGrp="1"/>
          </p:cNvSpPr>
          <p:nvPr>
            <p:ph type="title"/>
          </p:nvPr>
        </p:nvSpPr>
        <p:spPr/>
        <p:txBody>
          <a:bodyPr/>
          <a:lstStyle/>
          <a:p>
            <a:r>
              <a:rPr lang="nl-NL"/>
              <a:t>Klik om stijl te bewerken</a:t>
            </a:r>
          </a:p>
        </p:txBody>
      </p:sp>
      <p:pic>
        <p:nvPicPr>
          <p:cNvPr id="6" name="Graphic 5">
            <a:extLst>
              <a:ext uri="{FF2B5EF4-FFF2-40B4-BE49-F238E27FC236}">
                <a16:creationId xmlns:a16="http://schemas.microsoft.com/office/drawing/2014/main" id="{509C9145-66C2-1E0F-37EA-53258FF1E9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2845117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86D88-BE89-4831-9B90-7D9EC10F0501}"/>
              </a:ext>
            </a:extLst>
          </p:cNvPr>
          <p:cNvSpPr>
            <a:spLocks noGrp="1"/>
          </p:cNvSpPr>
          <p:nvPr>
            <p:ph type="title"/>
          </p:nvPr>
        </p:nvSpPr>
        <p:spPr>
          <a:xfrm>
            <a:off x="900000" y="901700"/>
            <a:ext cx="9422417" cy="553998"/>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0E9875-161D-D875-D621-D1FBF154DC57}"/>
              </a:ext>
            </a:extLst>
          </p:cNvPr>
          <p:cNvSpPr>
            <a:spLocks noGrp="1"/>
          </p:cNvSpPr>
          <p:nvPr>
            <p:ph sz="half" idx="1"/>
          </p:nvPr>
        </p:nvSpPr>
        <p:spPr>
          <a:xfrm>
            <a:off x="838200" y="1825625"/>
            <a:ext cx="4652493" cy="3969868"/>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1BDC9B8-A484-A5C8-3997-42D7E4031856}"/>
              </a:ext>
            </a:extLst>
          </p:cNvPr>
          <p:cNvSpPr>
            <a:spLocks noGrp="1"/>
          </p:cNvSpPr>
          <p:nvPr>
            <p:ph sz="half" idx="2"/>
          </p:nvPr>
        </p:nvSpPr>
        <p:spPr>
          <a:xfrm>
            <a:off x="5669924" y="1825625"/>
            <a:ext cx="4652493" cy="3969868"/>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a:extLst>
              <a:ext uri="{FF2B5EF4-FFF2-40B4-BE49-F238E27FC236}">
                <a16:creationId xmlns:a16="http://schemas.microsoft.com/office/drawing/2014/main" id="{2527F140-E89B-F499-401D-2DAD723D6393}"/>
              </a:ext>
            </a:extLst>
          </p:cNvPr>
          <p:cNvSpPr>
            <a:spLocks noGrp="1"/>
          </p:cNvSpPr>
          <p:nvPr>
            <p:ph type="sldNum" sz="quarter" idx="12"/>
          </p:nvPr>
        </p:nvSpPr>
        <p:spPr/>
        <p:txBody>
          <a:bodyPr/>
          <a:lstStyle/>
          <a:p>
            <a:fld id="{B00A88DA-2B99-48E0-A5D8-C1B42E06451B}" type="slidenum">
              <a:rPr lang="nl-NL" smtClean="0"/>
              <a:t>‹nr.›</a:t>
            </a:fld>
            <a:endParaRPr lang="nl-NL"/>
          </a:p>
        </p:txBody>
      </p:sp>
      <p:pic>
        <p:nvPicPr>
          <p:cNvPr id="8" name="Graphic 7">
            <a:extLst>
              <a:ext uri="{FF2B5EF4-FFF2-40B4-BE49-F238E27FC236}">
                <a16:creationId xmlns:a16="http://schemas.microsoft.com/office/drawing/2014/main" id="{1767A1E9-3F88-4F0D-BD5D-92E94F659F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1345094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en afbeelding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8E4099-0694-C524-03CE-0656BCE9B6E4}"/>
              </a:ext>
            </a:extLst>
          </p:cNvPr>
          <p:cNvSpPr>
            <a:spLocks noGrp="1"/>
          </p:cNvSpPr>
          <p:nvPr>
            <p:ph type="pic" idx="1"/>
          </p:nvPr>
        </p:nvSpPr>
        <p:spPr>
          <a:xfrm>
            <a:off x="6407888" y="765544"/>
            <a:ext cx="5018569" cy="5330455"/>
          </a:xfrm>
          <a:prstGeom prst="roundRect">
            <a:avLst>
              <a:gd name="adj" fmla="val 5791"/>
            </a:avLst>
          </a:prstGeom>
          <a:solidFill>
            <a:srgbClr val="F4D9DC"/>
          </a:solidFill>
          <a:ln>
            <a:noFill/>
          </a:ln>
        </p:spPr>
        <p:txBody>
          <a:bodyPr tIns="360000" anchor="t" anchorCtr="0">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NL"/>
          </a:p>
        </p:txBody>
      </p:sp>
      <p:sp>
        <p:nvSpPr>
          <p:cNvPr id="5" name="Tijdelijke aanduiding voor dianummer 4">
            <a:extLst>
              <a:ext uri="{FF2B5EF4-FFF2-40B4-BE49-F238E27FC236}">
                <a16:creationId xmlns:a16="http://schemas.microsoft.com/office/drawing/2014/main" id="{FCCBD762-5884-7A00-9D82-7B15DC44D403}"/>
              </a:ext>
            </a:extLst>
          </p:cNvPr>
          <p:cNvSpPr>
            <a:spLocks noGrp="1"/>
          </p:cNvSpPr>
          <p:nvPr>
            <p:ph type="sldNum" sz="quarter" idx="10"/>
          </p:nvPr>
        </p:nvSpPr>
        <p:spPr>
          <a:xfrm>
            <a:off x="1638115" y="6375004"/>
            <a:ext cx="360000" cy="184666"/>
          </a:xfrm>
        </p:spPr>
        <p:txBody>
          <a:bodyPr/>
          <a:lstStyle/>
          <a:p>
            <a:fld id="{51C5D536-50B7-4CE6-B44E-3B56F0A7BD1A}" type="slidenum">
              <a:rPr lang="nl-NL" smtClean="0"/>
              <a:pPr/>
              <a:t>‹nr.›</a:t>
            </a:fld>
            <a:endParaRPr lang="nl-NL"/>
          </a:p>
        </p:txBody>
      </p:sp>
      <p:sp>
        <p:nvSpPr>
          <p:cNvPr id="8" name="Tekstvak 7">
            <a:extLst>
              <a:ext uri="{FF2B5EF4-FFF2-40B4-BE49-F238E27FC236}">
                <a16:creationId xmlns:a16="http://schemas.microsoft.com/office/drawing/2014/main" id="{9FC4AC9D-AABE-64F5-895E-CBC6C9D6BDFA}"/>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5" name="Titel 7">
            <a:extLst>
              <a:ext uri="{FF2B5EF4-FFF2-40B4-BE49-F238E27FC236}">
                <a16:creationId xmlns:a16="http://schemas.microsoft.com/office/drawing/2014/main" id="{02029F12-835A-7674-1418-0103C14231D9}"/>
              </a:ext>
            </a:extLst>
          </p:cNvPr>
          <p:cNvSpPr>
            <a:spLocks noGrp="1"/>
          </p:cNvSpPr>
          <p:nvPr>
            <p:ph type="title"/>
          </p:nvPr>
        </p:nvSpPr>
        <p:spPr>
          <a:xfrm>
            <a:off x="772123" y="822923"/>
            <a:ext cx="5018568" cy="1030288"/>
          </a:xfrm>
          <a:prstGeom prst="rect">
            <a:avLst/>
          </a:prstGeom>
        </p:spPr>
        <p:txBody>
          <a:bodyPr/>
          <a:lstStyle/>
          <a:p>
            <a:r>
              <a:rPr lang="nl-NL"/>
              <a:t>Klik om stijl te bewerken</a:t>
            </a:r>
          </a:p>
        </p:txBody>
      </p:sp>
      <p:sp>
        <p:nvSpPr>
          <p:cNvPr id="16" name="Tijdelijke aanduiding voor tekst 8">
            <a:extLst>
              <a:ext uri="{FF2B5EF4-FFF2-40B4-BE49-F238E27FC236}">
                <a16:creationId xmlns:a16="http://schemas.microsoft.com/office/drawing/2014/main" id="{4FDC1ACC-7E36-50AC-E0B8-7C9882B7A2A2}"/>
              </a:ext>
            </a:extLst>
          </p:cNvPr>
          <p:cNvSpPr>
            <a:spLocks noGrp="1"/>
          </p:cNvSpPr>
          <p:nvPr>
            <p:ph type="body" sz="quarter" idx="15"/>
          </p:nvPr>
        </p:nvSpPr>
        <p:spPr>
          <a:xfrm>
            <a:off x="772122" y="1972273"/>
            <a:ext cx="5018568" cy="2971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2600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FB6C9DFA-51F2-9A14-4371-2BC452EA8D59}"/>
              </a:ext>
            </a:extLst>
          </p:cNvPr>
          <p:cNvSpPr>
            <a:spLocks noGrp="1"/>
          </p:cNvSpPr>
          <p:nvPr>
            <p:ph type="pic" idx="13"/>
          </p:nvPr>
        </p:nvSpPr>
        <p:spPr>
          <a:xfrm>
            <a:off x="839788" y="712382"/>
            <a:ext cx="5018569" cy="5330455"/>
          </a:xfrm>
          <a:prstGeom prst="roundRect">
            <a:avLst>
              <a:gd name="adj" fmla="val 5791"/>
            </a:avLst>
          </a:prstGeom>
          <a:solidFill>
            <a:srgbClr val="F4D9DC"/>
          </a:solidFill>
          <a:ln>
            <a:noFill/>
          </a:ln>
        </p:spPr>
        <p:txBody>
          <a:bodyPr tIns="360000" anchor="t" anchorCtr="0">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NL"/>
          </a:p>
        </p:txBody>
      </p:sp>
      <p:sp>
        <p:nvSpPr>
          <p:cNvPr id="3" name="Tijdelijke aanduiding voor dianummer 2">
            <a:extLst>
              <a:ext uri="{FF2B5EF4-FFF2-40B4-BE49-F238E27FC236}">
                <a16:creationId xmlns:a16="http://schemas.microsoft.com/office/drawing/2014/main" id="{53328D32-D514-0893-242F-AE37AA33EE27}"/>
              </a:ext>
            </a:extLst>
          </p:cNvPr>
          <p:cNvSpPr>
            <a:spLocks noGrp="1"/>
          </p:cNvSpPr>
          <p:nvPr>
            <p:ph type="sldNum" sz="quarter" idx="14"/>
          </p:nvPr>
        </p:nvSpPr>
        <p:spPr/>
        <p:txBody>
          <a:bodyPr/>
          <a:lstStyle/>
          <a:p>
            <a:fld id="{51C5D536-50B7-4CE6-B44E-3B56F0A7BD1A}" type="slidenum">
              <a:rPr lang="nl-NL" smtClean="0"/>
              <a:pPr/>
              <a:t>‹nr.›</a:t>
            </a:fld>
            <a:endParaRPr lang="nl-NL"/>
          </a:p>
        </p:txBody>
      </p:sp>
      <p:sp>
        <p:nvSpPr>
          <p:cNvPr id="8" name="Titel 7">
            <a:extLst>
              <a:ext uri="{FF2B5EF4-FFF2-40B4-BE49-F238E27FC236}">
                <a16:creationId xmlns:a16="http://schemas.microsoft.com/office/drawing/2014/main" id="{0B2B25DC-E81D-39AB-54C1-99089AA8EF6A}"/>
              </a:ext>
            </a:extLst>
          </p:cNvPr>
          <p:cNvSpPr>
            <a:spLocks noGrp="1"/>
          </p:cNvSpPr>
          <p:nvPr>
            <p:ph type="title"/>
          </p:nvPr>
        </p:nvSpPr>
        <p:spPr>
          <a:xfrm>
            <a:off x="6407888" y="660400"/>
            <a:ext cx="5018568" cy="1030288"/>
          </a:xfrm>
          <a:prstGeom prst="rect">
            <a:avLst/>
          </a:prstGeom>
        </p:spPr>
        <p:txBody>
          <a:bodyPr/>
          <a:lstStyle/>
          <a:p>
            <a:r>
              <a:rPr lang="nl-NL"/>
              <a:t>Klik om stijl te bewerken</a:t>
            </a:r>
          </a:p>
        </p:txBody>
      </p:sp>
      <p:sp>
        <p:nvSpPr>
          <p:cNvPr id="9" name="Tijdelijke aanduiding voor tekst 8">
            <a:extLst>
              <a:ext uri="{FF2B5EF4-FFF2-40B4-BE49-F238E27FC236}">
                <a16:creationId xmlns:a16="http://schemas.microsoft.com/office/drawing/2014/main" id="{9C846342-5708-F691-55DC-8890FD1295B8}"/>
              </a:ext>
            </a:extLst>
          </p:cNvPr>
          <p:cNvSpPr>
            <a:spLocks noGrp="1"/>
          </p:cNvSpPr>
          <p:nvPr>
            <p:ph type="body" sz="quarter" idx="15"/>
          </p:nvPr>
        </p:nvSpPr>
        <p:spPr>
          <a:xfrm>
            <a:off x="6407887" y="1809750"/>
            <a:ext cx="5018568" cy="2971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ekstvak 9">
            <a:extLst>
              <a:ext uri="{FF2B5EF4-FFF2-40B4-BE49-F238E27FC236}">
                <a16:creationId xmlns:a16="http://schemas.microsoft.com/office/drawing/2014/main" id="{4121D0CB-2473-F073-E195-3D2F277A74AA}"/>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Tree>
    <p:extLst>
      <p:ext uri="{BB962C8B-B14F-4D97-AF65-F5344CB8AC3E}">
        <p14:creationId xmlns:p14="http://schemas.microsoft.com/office/powerpoint/2010/main" val="3810967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kst en vorm-blokk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1" name="Tijdelijke aanduiding voor tekst 8">
            <a:extLst>
              <a:ext uri="{FF2B5EF4-FFF2-40B4-BE49-F238E27FC236}">
                <a16:creationId xmlns:a16="http://schemas.microsoft.com/office/drawing/2014/main" id="{83D14173-2CD4-890E-EE80-8638CC9F4062}"/>
              </a:ext>
            </a:extLst>
          </p:cNvPr>
          <p:cNvSpPr>
            <a:spLocks noGrp="1"/>
          </p:cNvSpPr>
          <p:nvPr>
            <p:ph type="body" sz="quarter" idx="17"/>
          </p:nvPr>
        </p:nvSpPr>
        <p:spPr>
          <a:xfrm>
            <a:off x="900113" y="1809750"/>
            <a:ext cx="6257771" cy="398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ianummer 13">
            <a:extLst>
              <a:ext uri="{FF2B5EF4-FFF2-40B4-BE49-F238E27FC236}">
                <a16:creationId xmlns:a16="http://schemas.microsoft.com/office/drawing/2014/main" id="{C0B807FF-4407-BC93-D943-1B6AF3166558}"/>
              </a:ext>
            </a:extLst>
          </p:cNvPr>
          <p:cNvSpPr>
            <a:spLocks noGrp="1"/>
          </p:cNvSpPr>
          <p:nvPr>
            <p:ph type="sldNum" sz="quarter" idx="18"/>
          </p:nvPr>
        </p:nvSpPr>
        <p:spPr/>
        <p:txBody>
          <a:bodyPr/>
          <a:lstStyle/>
          <a:p>
            <a:fld id="{51C5D536-50B7-4CE6-B44E-3B56F0A7BD1A}" type="slidenum">
              <a:rPr lang="nl-NL" smtClean="0"/>
              <a:pPr/>
              <a:t>‹nr.›</a:t>
            </a:fld>
            <a:endParaRPr lang="nl-NL"/>
          </a:p>
        </p:txBody>
      </p:sp>
      <p:sp>
        <p:nvSpPr>
          <p:cNvPr id="15" name="Titel 14">
            <a:extLst>
              <a:ext uri="{FF2B5EF4-FFF2-40B4-BE49-F238E27FC236}">
                <a16:creationId xmlns:a16="http://schemas.microsoft.com/office/drawing/2014/main" id="{B0FF9C61-FA47-4C8A-128D-7B90B2103CCF}"/>
              </a:ext>
            </a:extLst>
          </p:cNvPr>
          <p:cNvSpPr>
            <a:spLocks noGrp="1"/>
          </p:cNvSpPr>
          <p:nvPr>
            <p:ph type="title"/>
          </p:nvPr>
        </p:nvSpPr>
        <p:spPr>
          <a:xfrm>
            <a:off x="900000" y="901700"/>
            <a:ext cx="6257771" cy="553998"/>
          </a:xfrm>
        </p:spPr>
        <p:txBody>
          <a:bodyPr/>
          <a:lstStyle/>
          <a:p>
            <a:r>
              <a:rPr lang="nl-NL"/>
              <a:t>Klik om stijl te bewerken</a:t>
            </a:r>
          </a:p>
        </p:txBody>
      </p:sp>
      <p:pic>
        <p:nvPicPr>
          <p:cNvPr id="5" name="Graphic 4">
            <a:extLst>
              <a:ext uri="{FF2B5EF4-FFF2-40B4-BE49-F238E27FC236}">
                <a16:creationId xmlns:a16="http://schemas.microsoft.com/office/drawing/2014/main" id="{AAF971B3-DD08-A737-430D-E5CD90CA7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18507" y="-935"/>
            <a:ext cx="2285999" cy="2285999"/>
          </a:xfrm>
          <a:prstGeom prst="rect">
            <a:avLst/>
          </a:prstGeom>
        </p:spPr>
      </p:pic>
      <p:pic>
        <p:nvPicPr>
          <p:cNvPr id="9" name="Graphic 8">
            <a:extLst>
              <a:ext uri="{FF2B5EF4-FFF2-40B4-BE49-F238E27FC236}">
                <a16:creationId xmlns:a16="http://schemas.microsoft.com/office/drawing/2014/main" id="{E60B8CA3-D0E8-D4AE-7886-1141CA324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02264" y="0"/>
            <a:ext cx="2285998" cy="2285998"/>
          </a:xfrm>
          <a:prstGeom prst="rect">
            <a:avLst/>
          </a:prstGeom>
        </p:spPr>
      </p:pic>
      <p:pic>
        <p:nvPicPr>
          <p:cNvPr id="13" name="Graphic 12">
            <a:extLst>
              <a:ext uri="{FF2B5EF4-FFF2-40B4-BE49-F238E27FC236}">
                <a16:creationId xmlns:a16="http://schemas.microsoft.com/office/drawing/2014/main" id="{DB0AB541-F90D-30FF-9532-3A02CE96CB5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19477" y="2285994"/>
            <a:ext cx="2284130" cy="2284130"/>
          </a:xfrm>
          <a:prstGeom prst="rect">
            <a:avLst/>
          </a:prstGeom>
        </p:spPr>
      </p:pic>
      <p:pic>
        <p:nvPicPr>
          <p:cNvPr id="16" name="Graphic 15">
            <a:extLst>
              <a:ext uri="{FF2B5EF4-FFF2-40B4-BE49-F238E27FC236}">
                <a16:creationId xmlns:a16="http://schemas.microsoft.com/office/drawing/2014/main" id="{E78E047D-626E-DAC7-A4F0-B4B59F6485E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01141" y="2279107"/>
            <a:ext cx="2287769" cy="2287769"/>
          </a:xfrm>
          <a:prstGeom prst="rect">
            <a:avLst/>
          </a:prstGeom>
        </p:spPr>
      </p:pic>
      <p:pic>
        <p:nvPicPr>
          <p:cNvPr id="18" name="Graphic 17">
            <a:extLst>
              <a:ext uri="{FF2B5EF4-FFF2-40B4-BE49-F238E27FC236}">
                <a16:creationId xmlns:a16="http://schemas.microsoft.com/office/drawing/2014/main" id="{C2F0633E-0B18-A3A1-0886-A69CEDD85A7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17012" y="4563547"/>
            <a:ext cx="2294453" cy="2294453"/>
          </a:xfrm>
          <a:prstGeom prst="rect">
            <a:avLst/>
          </a:prstGeom>
        </p:spPr>
      </p:pic>
      <p:pic>
        <p:nvPicPr>
          <p:cNvPr id="12" name="Graphic 11">
            <a:extLst>
              <a:ext uri="{FF2B5EF4-FFF2-40B4-BE49-F238E27FC236}">
                <a16:creationId xmlns:a16="http://schemas.microsoft.com/office/drawing/2014/main" id="{14DCEC65-39BC-BB32-62EE-CC724E43164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903607" y="4566171"/>
            <a:ext cx="2294971" cy="2294971"/>
          </a:xfrm>
          <a:prstGeom prst="rect">
            <a:avLst/>
          </a:prstGeom>
        </p:spPr>
      </p:pic>
    </p:spTree>
    <p:extLst>
      <p:ext uri="{BB962C8B-B14F-4D97-AF65-F5344CB8AC3E}">
        <p14:creationId xmlns:p14="http://schemas.microsoft.com/office/powerpoint/2010/main" val="1868242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fbeeldingen en vorm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5" name="Tijdelijke aanduiding voor afbeelding 14">
            <a:extLst>
              <a:ext uri="{FF2B5EF4-FFF2-40B4-BE49-F238E27FC236}">
                <a16:creationId xmlns:a16="http://schemas.microsoft.com/office/drawing/2014/main" id="{256A5361-A3AF-B2EF-BDAF-DA4B1D0942D4}"/>
              </a:ext>
            </a:extLst>
          </p:cNvPr>
          <p:cNvSpPr>
            <a:spLocks noGrp="1"/>
          </p:cNvSpPr>
          <p:nvPr>
            <p:ph type="pic" sz="quarter" idx="14"/>
          </p:nvPr>
        </p:nvSpPr>
        <p:spPr>
          <a:xfrm>
            <a:off x="0" y="0"/>
            <a:ext cx="3425825" cy="34272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sp>
        <p:nvSpPr>
          <p:cNvPr id="16" name="Tijdelijke aanduiding voor afbeelding 14">
            <a:extLst>
              <a:ext uri="{FF2B5EF4-FFF2-40B4-BE49-F238E27FC236}">
                <a16:creationId xmlns:a16="http://schemas.microsoft.com/office/drawing/2014/main" id="{6A7F7F4C-9087-19A8-C61D-C357C5ABA7DC}"/>
              </a:ext>
            </a:extLst>
          </p:cNvPr>
          <p:cNvSpPr>
            <a:spLocks noGrp="1"/>
          </p:cNvSpPr>
          <p:nvPr>
            <p:ph type="pic" sz="quarter" idx="15"/>
          </p:nvPr>
        </p:nvSpPr>
        <p:spPr>
          <a:xfrm>
            <a:off x="6853200" y="-4881"/>
            <a:ext cx="5338800" cy="34272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sp>
        <p:nvSpPr>
          <p:cNvPr id="17" name="Tijdelijke aanduiding voor afbeelding 14">
            <a:extLst>
              <a:ext uri="{FF2B5EF4-FFF2-40B4-BE49-F238E27FC236}">
                <a16:creationId xmlns:a16="http://schemas.microsoft.com/office/drawing/2014/main" id="{15C20B14-51AE-DD04-FBC8-D93D4D887DA1}"/>
              </a:ext>
            </a:extLst>
          </p:cNvPr>
          <p:cNvSpPr>
            <a:spLocks noGrp="1"/>
          </p:cNvSpPr>
          <p:nvPr>
            <p:ph type="pic" sz="quarter" idx="16"/>
          </p:nvPr>
        </p:nvSpPr>
        <p:spPr>
          <a:xfrm>
            <a:off x="0" y="3427200"/>
            <a:ext cx="5338800" cy="34308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sp>
        <p:nvSpPr>
          <p:cNvPr id="18" name="Tijdelijke aanduiding voor afbeelding 14">
            <a:extLst>
              <a:ext uri="{FF2B5EF4-FFF2-40B4-BE49-F238E27FC236}">
                <a16:creationId xmlns:a16="http://schemas.microsoft.com/office/drawing/2014/main" id="{59EC7349-D9E4-0C14-D6F9-8CBD597B7696}"/>
              </a:ext>
            </a:extLst>
          </p:cNvPr>
          <p:cNvSpPr>
            <a:spLocks noGrp="1"/>
          </p:cNvSpPr>
          <p:nvPr>
            <p:ph type="pic" sz="quarter" idx="17"/>
          </p:nvPr>
        </p:nvSpPr>
        <p:spPr>
          <a:xfrm>
            <a:off x="8766175" y="3427200"/>
            <a:ext cx="3425825" cy="34308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pic>
        <p:nvPicPr>
          <p:cNvPr id="4" name="Graphic 3">
            <a:extLst>
              <a:ext uri="{FF2B5EF4-FFF2-40B4-BE49-F238E27FC236}">
                <a16:creationId xmlns:a16="http://schemas.microsoft.com/office/drawing/2014/main" id="{DEF692E1-B0B6-874D-22C6-4E2CE8F3B6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30754" y="6681"/>
            <a:ext cx="3422319" cy="3422319"/>
          </a:xfrm>
          <a:prstGeom prst="rect">
            <a:avLst/>
          </a:prstGeom>
        </p:spPr>
      </p:pic>
      <p:pic>
        <p:nvPicPr>
          <p:cNvPr id="5" name="Graphic 4">
            <a:extLst>
              <a:ext uri="{FF2B5EF4-FFF2-40B4-BE49-F238E27FC236}">
                <a16:creationId xmlns:a16="http://schemas.microsoft.com/office/drawing/2014/main" id="{D10B13FF-1F7E-1657-6683-C0C5677A1C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38799" y="3435681"/>
            <a:ext cx="3422319" cy="3422319"/>
          </a:xfrm>
          <a:prstGeom prst="rect">
            <a:avLst/>
          </a:prstGeom>
        </p:spPr>
      </p:pic>
    </p:spTree>
    <p:extLst>
      <p:ext uri="{BB962C8B-B14F-4D97-AF65-F5344CB8AC3E}">
        <p14:creationId xmlns:p14="http://schemas.microsoft.com/office/powerpoint/2010/main" val="1850315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hasCustomPrompt="1"/>
          </p:nvPr>
        </p:nvSpPr>
        <p:spPr>
          <a:xfrm>
            <a:off x="2278743" y="1542228"/>
            <a:ext cx="7712810" cy="3310079"/>
          </a:xfrm>
        </p:spPr>
        <p:txBody>
          <a:bodyPr anchor="ctr" anchorCtr="0">
            <a:normAutofit/>
          </a:bodyPr>
          <a:lstStyle>
            <a:lvl1pPr marL="0" indent="0">
              <a:lnSpc>
                <a:spcPct val="107000"/>
              </a:lnSpc>
              <a:spcBef>
                <a:spcPts val="0"/>
              </a:spcBef>
              <a:buNone/>
              <a:defRPr sz="4000">
                <a:solidFill>
                  <a:schemeClr val="tx1"/>
                </a:solidFill>
                <a:latin typeface="Cooper Lt BT" panose="0208050304030B020404" pitchFamily="18" charset="0"/>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[quote]</a:t>
            </a:r>
          </a:p>
        </p:txBody>
      </p:sp>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4" name="Graphic 3">
            <a:extLst>
              <a:ext uri="{FF2B5EF4-FFF2-40B4-BE49-F238E27FC236}">
                <a16:creationId xmlns:a16="http://schemas.microsoft.com/office/drawing/2014/main" id="{49174CDC-8052-FFBA-877F-942B35AB9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pic>
        <p:nvPicPr>
          <p:cNvPr id="6" name="Logo">
            <a:extLst>
              <a:ext uri="{FF2B5EF4-FFF2-40B4-BE49-F238E27FC236}">
                <a16:creationId xmlns:a16="http://schemas.microsoft.com/office/drawing/2014/main" id="{F735F1B6-FD39-5B14-05FC-B5EC9A754A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388885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ou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11387784-1A9C-8D8F-8557-96F929ED8E23}"/>
              </a:ext>
            </a:extLst>
          </p:cNvPr>
          <p:cNvSpPr>
            <a:spLocks noGrp="1"/>
          </p:cNvSpPr>
          <p:nvPr>
            <p:ph type="body" sz="quarter" idx="13"/>
          </p:nvPr>
        </p:nvSpPr>
        <p:spPr>
          <a:xfrm>
            <a:off x="5582992" y="2006598"/>
            <a:ext cx="5545383" cy="4287600"/>
          </a:xfrm>
        </p:spPr>
        <p:txBody>
          <a:bodyPr>
            <a:normAutofit/>
          </a:bodyPr>
          <a:lstStyle>
            <a:lvl1pPr marL="457200" indent="-457200">
              <a:buClr>
                <a:schemeClr val="bg1">
                  <a:lumMod val="75000"/>
                </a:schemeClr>
              </a:buClr>
              <a:buFont typeface="+mj-lt"/>
              <a:buAutoNum type="arabicPeriod"/>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nl-NL"/>
              <a:t>Klikken om de tekststijl van het model te bewerken</a:t>
            </a:r>
          </a:p>
        </p:txBody>
      </p:sp>
      <p:sp>
        <p:nvSpPr>
          <p:cNvPr id="11" name="Titel 10">
            <a:extLst>
              <a:ext uri="{FF2B5EF4-FFF2-40B4-BE49-F238E27FC236}">
                <a16:creationId xmlns:a16="http://schemas.microsoft.com/office/drawing/2014/main" id="{3952F1FC-3600-16B7-1FD2-E805D6E198EE}"/>
              </a:ext>
            </a:extLst>
          </p:cNvPr>
          <p:cNvSpPr>
            <a:spLocks noGrp="1"/>
          </p:cNvSpPr>
          <p:nvPr>
            <p:ph type="title"/>
          </p:nvPr>
        </p:nvSpPr>
        <p:spPr>
          <a:xfrm>
            <a:off x="5582991" y="901700"/>
            <a:ext cx="5545383" cy="1107996"/>
          </a:xfrm>
        </p:spPr>
        <p:txBody>
          <a:bodyPr wrap="square">
            <a:spAutoFit/>
          </a:bodyPr>
          <a:lstStyle/>
          <a:p>
            <a:r>
              <a:rPr lang="nl-NL"/>
              <a:t>Klik om stijl te bewerken</a:t>
            </a:r>
          </a:p>
        </p:txBody>
      </p:sp>
      <p:pic>
        <p:nvPicPr>
          <p:cNvPr id="7" name="Graphic 6">
            <a:extLst>
              <a:ext uri="{FF2B5EF4-FFF2-40B4-BE49-F238E27FC236}">
                <a16:creationId xmlns:a16="http://schemas.microsoft.com/office/drawing/2014/main" id="{99E3B6CB-0BA3-C57E-345C-4DB984E31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137894"/>
            <a:ext cx="4720107" cy="4720107"/>
          </a:xfrm>
          <a:prstGeom prst="rect">
            <a:avLst/>
          </a:prstGeom>
        </p:spPr>
      </p:pic>
      <p:pic>
        <p:nvPicPr>
          <p:cNvPr id="8" name="Logo">
            <a:extLst>
              <a:ext uri="{FF2B5EF4-FFF2-40B4-BE49-F238E27FC236}">
                <a16:creationId xmlns:a16="http://schemas.microsoft.com/office/drawing/2014/main" id="{2538871D-F3B2-CE5A-292A-2737A84136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861245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ppen">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F3CBD7B-4E02-DC08-0627-028D8E2F2CDA}"/>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6" name="Tekstvak 5">
            <a:extLst>
              <a:ext uri="{FF2B5EF4-FFF2-40B4-BE49-F238E27FC236}">
                <a16:creationId xmlns:a16="http://schemas.microsoft.com/office/drawing/2014/main" id="{BF84485D-D36B-47FA-E030-96B8CFBD8FF7}"/>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links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7" name="Titel 6">
            <a:extLst>
              <a:ext uri="{FF2B5EF4-FFF2-40B4-BE49-F238E27FC236}">
                <a16:creationId xmlns:a16="http://schemas.microsoft.com/office/drawing/2014/main" id="{B6C3B928-45CC-1139-BCEA-69F47ED8F48E}"/>
              </a:ext>
            </a:extLst>
          </p:cNvPr>
          <p:cNvSpPr>
            <a:spLocks noGrp="1"/>
          </p:cNvSpPr>
          <p:nvPr>
            <p:ph type="title" hasCustomPrompt="1"/>
          </p:nvPr>
        </p:nvSpPr>
        <p:spPr>
          <a:xfrm>
            <a:off x="5562600" y="901700"/>
            <a:ext cx="5638800" cy="553998"/>
          </a:xfrm>
        </p:spPr>
        <p:txBody>
          <a:bodyPr/>
          <a:lstStyle>
            <a:lvl1pPr>
              <a:defRPr/>
            </a:lvl1pPr>
          </a:lstStyle>
          <a:p>
            <a:r>
              <a:rPr lang="nl-NL"/>
              <a:t>[titel]</a:t>
            </a:r>
          </a:p>
        </p:txBody>
      </p:sp>
      <p:sp>
        <p:nvSpPr>
          <p:cNvPr id="9" name="Tijdelijke aanduiding voor tekst 8">
            <a:extLst>
              <a:ext uri="{FF2B5EF4-FFF2-40B4-BE49-F238E27FC236}">
                <a16:creationId xmlns:a16="http://schemas.microsoft.com/office/drawing/2014/main" id="{4F07B35C-E7A5-73EB-7FE1-840DF1C52B33}"/>
              </a:ext>
            </a:extLst>
          </p:cNvPr>
          <p:cNvSpPr>
            <a:spLocks noGrp="1"/>
          </p:cNvSpPr>
          <p:nvPr>
            <p:ph type="body" sz="quarter" idx="13"/>
          </p:nvPr>
        </p:nvSpPr>
        <p:spPr>
          <a:xfrm>
            <a:off x="5502275" y="1578688"/>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1" name="Tijdelijke aanduiding voor afbeelding 10">
            <a:extLst>
              <a:ext uri="{FF2B5EF4-FFF2-40B4-BE49-F238E27FC236}">
                <a16:creationId xmlns:a16="http://schemas.microsoft.com/office/drawing/2014/main" id="{546C9DEF-02B6-6394-986C-51709E0BFCD4}"/>
              </a:ext>
            </a:extLst>
          </p:cNvPr>
          <p:cNvSpPr>
            <a:spLocks noGrp="1"/>
          </p:cNvSpPr>
          <p:nvPr>
            <p:ph type="pic" sz="quarter" idx="14" hasCustomPrompt="1"/>
          </p:nvPr>
        </p:nvSpPr>
        <p:spPr>
          <a:xfrm>
            <a:off x="5670596" y="1686719"/>
            <a:ext cx="874504" cy="792000"/>
          </a:xfrm>
        </p:spPr>
        <p:txBody>
          <a:bodyPr>
            <a:normAutofit/>
          </a:bodyPr>
          <a:lstStyle>
            <a:lvl1pPr marL="0" indent="0" algn="ctr">
              <a:buNone/>
              <a:defRPr sz="1400"/>
            </a:lvl1pPr>
          </a:lstStyle>
          <a:p>
            <a:r>
              <a:rPr lang="nl-NL"/>
              <a:t>icon</a:t>
            </a:r>
          </a:p>
        </p:txBody>
      </p:sp>
      <p:sp>
        <p:nvSpPr>
          <p:cNvPr id="12" name="Tijdelijke aanduiding voor tekst 8">
            <a:extLst>
              <a:ext uri="{FF2B5EF4-FFF2-40B4-BE49-F238E27FC236}">
                <a16:creationId xmlns:a16="http://schemas.microsoft.com/office/drawing/2014/main" id="{F4EC8C2E-FF8E-A6A4-5B04-CDF621D85DC0}"/>
              </a:ext>
            </a:extLst>
          </p:cNvPr>
          <p:cNvSpPr>
            <a:spLocks noGrp="1"/>
          </p:cNvSpPr>
          <p:nvPr>
            <p:ph type="body" sz="quarter" idx="15"/>
          </p:nvPr>
        </p:nvSpPr>
        <p:spPr>
          <a:xfrm>
            <a:off x="5502275" y="2840077"/>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4" name="Tijdelijke aanduiding voor tekst 8">
            <a:extLst>
              <a:ext uri="{FF2B5EF4-FFF2-40B4-BE49-F238E27FC236}">
                <a16:creationId xmlns:a16="http://schemas.microsoft.com/office/drawing/2014/main" id="{64DCBBF4-CBEC-FDAF-5F3B-12AC37FADAA1}"/>
              </a:ext>
            </a:extLst>
          </p:cNvPr>
          <p:cNvSpPr>
            <a:spLocks noGrp="1"/>
          </p:cNvSpPr>
          <p:nvPr>
            <p:ph type="body" sz="quarter" idx="17"/>
          </p:nvPr>
        </p:nvSpPr>
        <p:spPr>
          <a:xfrm>
            <a:off x="5502275" y="4101466"/>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5" name="Tijdelijke aanduiding voor afbeelding 10">
            <a:extLst>
              <a:ext uri="{FF2B5EF4-FFF2-40B4-BE49-F238E27FC236}">
                <a16:creationId xmlns:a16="http://schemas.microsoft.com/office/drawing/2014/main" id="{36758B46-503D-FB72-F122-FC14CF759242}"/>
              </a:ext>
            </a:extLst>
          </p:cNvPr>
          <p:cNvSpPr>
            <a:spLocks noGrp="1"/>
          </p:cNvSpPr>
          <p:nvPr>
            <p:ph type="pic" sz="quarter" idx="18" hasCustomPrompt="1"/>
          </p:nvPr>
        </p:nvSpPr>
        <p:spPr>
          <a:xfrm>
            <a:off x="5658748" y="4209497"/>
            <a:ext cx="886352" cy="792000"/>
          </a:xfrm>
        </p:spPr>
        <p:txBody>
          <a:bodyPr>
            <a:normAutofit/>
          </a:bodyPr>
          <a:lstStyle>
            <a:lvl1pPr marL="0" indent="0" algn="ctr">
              <a:buNone/>
              <a:defRPr sz="1400"/>
            </a:lvl1pPr>
          </a:lstStyle>
          <a:p>
            <a:r>
              <a:rPr lang="nl-NL"/>
              <a:t>icon</a:t>
            </a:r>
          </a:p>
        </p:txBody>
      </p:sp>
      <p:sp>
        <p:nvSpPr>
          <p:cNvPr id="16" name="Tijdelijke aanduiding voor tekst 8">
            <a:extLst>
              <a:ext uri="{FF2B5EF4-FFF2-40B4-BE49-F238E27FC236}">
                <a16:creationId xmlns:a16="http://schemas.microsoft.com/office/drawing/2014/main" id="{93D2FE1D-B7AC-B75D-8293-1C1F3ADBA5FC}"/>
              </a:ext>
            </a:extLst>
          </p:cNvPr>
          <p:cNvSpPr>
            <a:spLocks noGrp="1"/>
          </p:cNvSpPr>
          <p:nvPr>
            <p:ph type="body" sz="quarter" idx="19"/>
          </p:nvPr>
        </p:nvSpPr>
        <p:spPr>
          <a:xfrm>
            <a:off x="5502275" y="5362856"/>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7" name="Tijdelijke aanduiding voor afbeelding 10">
            <a:extLst>
              <a:ext uri="{FF2B5EF4-FFF2-40B4-BE49-F238E27FC236}">
                <a16:creationId xmlns:a16="http://schemas.microsoft.com/office/drawing/2014/main" id="{230CE660-38CB-7751-DD66-1F4F15A017B6}"/>
              </a:ext>
            </a:extLst>
          </p:cNvPr>
          <p:cNvSpPr>
            <a:spLocks noGrp="1"/>
          </p:cNvSpPr>
          <p:nvPr>
            <p:ph type="pic" sz="quarter" idx="20" hasCustomPrompt="1"/>
          </p:nvPr>
        </p:nvSpPr>
        <p:spPr>
          <a:xfrm>
            <a:off x="5658748" y="5470887"/>
            <a:ext cx="886352" cy="792000"/>
          </a:xfrm>
        </p:spPr>
        <p:txBody>
          <a:bodyPr>
            <a:normAutofit/>
          </a:bodyPr>
          <a:lstStyle>
            <a:lvl1pPr marL="0" indent="0" algn="ctr">
              <a:buNone/>
              <a:defRPr sz="1400"/>
            </a:lvl1pPr>
          </a:lstStyle>
          <a:p>
            <a:r>
              <a:rPr lang="nl-NL"/>
              <a:t>icon</a:t>
            </a:r>
          </a:p>
        </p:txBody>
      </p:sp>
      <p:sp>
        <p:nvSpPr>
          <p:cNvPr id="2" name="Tijdelijke aanduiding voor afbeelding 10">
            <a:extLst>
              <a:ext uri="{FF2B5EF4-FFF2-40B4-BE49-F238E27FC236}">
                <a16:creationId xmlns:a16="http://schemas.microsoft.com/office/drawing/2014/main" id="{7F0ECBE5-06A9-283B-0AE8-D046347B8914}"/>
              </a:ext>
            </a:extLst>
          </p:cNvPr>
          <p:cNvSpPr>
            <a:spLocks noGrp="1"/>
          </p:cNvSpPr>
          <p:nvPr>
            <p:ph type="pic" sz="quarter" idx="21" hasCustomPrompt="1"/>
          </p:nvPr>
        </p:nvSpPr>
        <p:spPr>
          <a:xfrm>
            <a:off x="5658748" y="2948108"/>
            <a:ext cx="874504" cy="792000"/>
          </a:xfrm>
        </p:spPr>
        <p:txBody>
          <a:bodyPr>
            <a:normAutofit/>
          </a:bodyPr>
          <a:lstStyle>
            <a:lvl1pPr marL="0" indent="0" algn="ctr">
              <a:buNone/>
              <a:defRPr sz="1400"/>
            </a:lvl1pPr>
          </a:lstStyle>
          <a:p>
            <a:r>
              <a:rPr lang="nl-NL"/>
              <a:t>icon</a:t>
            </a:r>
          </a:p>
        </p:txBody>
      </p:sp>
      <p:pic>
        <p:nvPicPr>
          <p:cNvPr id="10" name="Graphic 9">
            <a:extLst>
              <a:ext uri="{FF2B5EF4-FFF2-40B4-BE49-F238E27FC236}">
                <a16:creationId xmlns:a16="http://schemas.microsoft.com/office/drawing/2014/main" id="{12A9EE8A-5F9B-7080-01C8-5E7132F7B6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800172"/>
            <a:ext cx="4611472" cy="4602587"/>
          </a:xfrm>
          <a:prstGeom prst="rect">
            <a:avLst/>
          </a:prstGeom>
        </p:spPr>
      </p:pic>
      <p:pic>
        <p:nvPicPr>
          <p:cNvPr id="4" name="Logo">
            <a:extLst>
              <a:ext uri="{FF2B5EF4-FFF2-40B4-BE49-F238E27FC236}">
                <a16:creationId xmlns:a16="http://schemas.microsoft.com/office/drawing/2014/main" id="{EF2E285B-F244-A22E-7F24-8783419E890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3688675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ekst en vorm-blokk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1" name="Tijdelijke aanduiding voor tekst 8">
            <a:extLst>
              <a:ext uri="{FF2B5EF4-FFF2-40B4-BE49-F238E27FC236}">
                <a16:creationId xmlns:a16="http://schemas.microsoft.com/office/drawing/2014/main" id="{83D14173-2CD4-890E-EE80-8638CC9F4062}"/>
              </a:ext>
            </a:extLst>
          </p:cNvPr>
          <p:cNvSpPr>
            <a:spLocks noGrp="1"/>
          </p:cNvSpPr>
          <p:nvPr>
            <p:ph type="body" sz="quarter" idx="17"/>
          </p:nvPr>
        </p:nvSpPr>
        <p:spPr>
          <a:xfrm>
            <a:off x="900113" y="1809750"/>
            <a:ext cx="6257771" cy="398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ianummer 13">
            <a:extLst>
              <a:ext uri="{FF2B5EF4-FFF2-40B4-BE49-F238E27FC236}">
                <a16:creationId xmlns:a16="http://schemas.microsoft.com/office/drawing/2014/main" id="{C0B807FF-4407-BC93-D943-1B6AF3166558}"/>
              </a:ext>
            </a:extLst>
          </p:cNvPr>
          <p:cNvSpPr>
            <a:spLocks noGrp="1"/>
          </p:cNvSpPr>
          <p:nvPr>
            <p:ph type="sldNum" sz="quarter" idx="18"/>
          </p:nvPr>
        </p:nvSpPr>
        <p:spPr/>
        <p:txBody>
          <a:bodyPr/>
          <a:lstStyle/>
          <a:p>
            <a:fld id="{51C5D536-50B7-4CE6-B44E-3B56F0A7BD1A}" type="slidenum">
              <a:rPr lang="nl-NL" smtClean="0"/>
              <a:pPr/>
              <a:t>‹nr.›</a:t>
            </a:fld>
            <a:endParaRPr lang="nl-NL"/>
          </a:p>
        </p:txBody>
      </p:sp>
      <p:sp>
        <p:nvSpPr>
          <p:cNvPr id="15" name="Titel 14">
            <a:extLst>
              <a:ext uri="{FF2B5EF4-FFF2-40B4-BE49-F238E27FC236}">
                <a16:creationId xmlns:a16="http://schemas.microsoft.com/office/drawing/2014/main" id="{B0FF9C61-FA47-4C8A-128D-7B90B2103CCF}"/>
              </a:ext>
            </a:extLst>
          </p:cNvPr>
          <p:cNvSpPr>
            <a:spLocks noGrp="1"/>
          </p:cNvSpPr>
          <p:nvPr>
            <p:ph type="title"/>
          </p:nvPr>
        </p:nvSpPr>
        <p:spPr>
          <a:xfrm>
            <a:off x="900000" y="901700"/>
            <a:ext cx="6257771" cy="553998"/>
          </a:xfrm>
        </p:spPr>
        <p:txBody>
          <a:bodyPr/>
          <a:lstStyle/>
          <a:p>
            <a:r>
              <a:rPr lang="nl-NL"/>
              <a:t>Klik om stijl te bewerken</a:t>
            </a:r>
          </a:p>
        </p:txBody>
      </p:sp>
      <p:pic>
        <p:nvPicPr>
          <p:cNvPr id="5" name="Graphic 4">
            <a:extLst>
              <a:ext uri="{FF2B5EF4-FFF2-40B4-BE49-F238E27FC236}">
                <a16:creationId xmlns:a16="http://schemas.microsoft.com/office/drawing/2014/main" id="{AAF971B3-DD08-A737-430D-E5CD90CA7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18507" y="-935"/>
            <a:ext cx="2285999" cy="2285999"/>
          </a:xfrm>
          <a:prstGeom prst="rect">
            <a:avLst/>
          </a:prstGeom>
        </p:spPr>
      </p:pic>
      <p:pic>
        <p:nvPicPr>
          <p:cNvPr id="9" name="Graphic 8">
            <a:extLst>
              <a:ext uri="{FF2B5EF4-FFF2-40B4-BE49-F238E27FC236}">
                <a16:creationId xmlns:a16="http://schemas.microsoft.com/office/drawing/2014/main" id="{E60B8CA3-D0E8-D4AE-7886-1141CA324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02264" y="0"/>
            <a:ext cx="2285998" cy="2285998"/>
          </a:xfrm>
          <a:prstGeom prst="rect">
            <a:avLst/>
          </a:prstGeom>
        </p:spPr>
      </p:pic>
      <p:pic>
        <p:nvPicPr>
          <p:cNvPr id="13" name="Graphic 12">
            <a:extLst>
              <a:ext uri="{FF2B5EF4-FFF2-40B4-BE49-F238E27FC236}">
                <a16:creationId xmlns:a16="http://schemas.microsoft.com/office/drawing/2014/main" id="{DB0AB541-F90D-30FF-9532-3A02CE96CB5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19477" y="2285994"/>
            <a:ext cx="2284130" cy="2284130"/>
          </a:xfrm>
          <a:prstGeom prst="rect">
            <a:avLst/>
          </a:prstGeom>
        </p:spPr>
      </p:pic>
      <p:pic>
        <p:nvPicPr>
          <p:cNvPr id="16" name="Graphic 15">
            <a:extLst>
              <a:ext uri="{FF2B5EF4-FFF2-40B4-BE49-F238E27FC236}">
                <a16:creationId xmlns:a16="http://schemas.microsoft.com/office/drawing/2014/main" id="{E78E047D-626E-DAC7-A4F0-B4B59F6485E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01141" y="2279107"/>
            <a:ext cx="2287769" cy="2287769"/>
          </a:xfrm>
          <a:prstGeom prst="rect">
            <a:avLst/>
          </a:prstGeom>
        </p:spPr>
      </p:pic>
      <p:pic>
        <p:nvPicPr>
          <p:cNvPr id="18" name="Graphic 17">
            <a:extLst>
              <a:ext uri="{FF2B5EF4-FFF2-40B4-BE49-F238E27FC236}">
                <a16:creationId xmlns:a16="http://schemas.microsoft.com/office/drawing/2014/main" id="{C2F0633E-0B18-A3A1-0886-A69CEDD85A7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17012" y="4563547"/>
            <a:ext cx="2294453" cy="2294453"/>
          </a:xfrm>
          <a:prstGeom prst="rect">
            <a:avLst/>
          </a:prstGeom>
        </p:spPr>
      </p:pic>
      <p:pic>
        <p:nvPicPr>
          <p:cNvPr id="12" name="Graphic 11">
            <a:extLst>
              <a:ext uri="{FF2B5EF4-FFF2-40B4-BE49-F238E27FC236}">
                <a16:creationId xmlns:a16="http://schemas.microsoft.com/office/drawing/2014/main" id="{14DCEC65-39BC-BB32-62EE-CC724E43164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903607" y="4566171"/>
            <a:ext cx="2294971" cy="2294971"/>
          </a:xfrm>
          <a:prstGeom prst="rect">
            <a:avLst/>
          </a:prstGeom>
        </p:spPr>
      </p:pic>
    </p:spTree>
    <p:extLst>
      <p:ext uri="{BB962C8B-B14F-4D97-AF65-F5344CB8AC3E}">
        <p14:creationId xmlns:p14="http://schemas.microsoft.com/office/powerpoint/2010/main" val="11016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Afbeeldingen en vorm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5" name="Tijdelijke aanduiding voor afbeelding 14">
            <a:extLst>
              <a:ext uri="{FF2B5EF4-FFF2-40B4-BE49-F238E27FC236}">
                <a16:creationId xmlns:a16="http://schemas.microsoft.com/office/drawing/2014/main" id="{256A5361-A3AF-B2EF-BDAF-DA4B1D0942D4}"/>
              </a:ext>
            </a:extLst>
          </p:cNvPr>
          <p:cNvSpPr>
            <a:spLocks noGrp="1"/>
          </p:cNvSpPr>
          <p:nvPr>
            <p:ph type="pic" sz="quarter" idx="14"/>
          </p:nvPr>
        </p:nvSpPr>
        <p:spPr>
          <a:xfrm>
            <a:off x="0" y="0"/>
            <a:ext cx="3425825" cy="34272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sp>
        <p:nvSpPr>
          <p:cNvPr id="16" name="Tijdelijke aanduiding voor afbeelding 14">
            <a:extLst>
              <a:ext uri="{FF2B5EF4-FFF2-40B4-BE49-F238E27FC236}">
                <a16:creationId xmlns:a16="http://schemas.microsoft.com/office/drawing/2014/main" id="{6A7F7F4C-9087-19A8-C61D-C357C5ABA7DC}"/>
              </a:ext>
            </a:extLst>
          </p:cNvPr>
          <p:cNvSpPr>
            <a:spLocks noGrp="1"/>
          </p:cNvSpPr>
          <p:nvPr>
            <p:ph type="pic" sz="quarter" idx="15"/>
          </p:nvPr>
        </p:nvSpPr>
        <p:spPr>
          <a:xfrm>
            <a:off x="6853200" y="-4881"/>
            <a:ext cx="5338800" cy="34272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sp>
        <p:nvSpPr>
          <p:cNvPr id="17" name="Tijdelijke aanduiding voor afbeelding 14">
            <a:extLst>
              <a:ext uri="{FF2B5EF4-FFF2-40B4-BE49-F238E27FC236}">
                <a16:creationId xmlns:a16="http://schemas.microsoft.com/office/drawing/2014/main" id="{15C20B14-51AE-DD04-FBC8-D93D4D887DA1}"/>
              </a:ext>
            </a:extLst>
          </p:cNvPr>
          <p:cNvSpPr>
            <a:spLocks noGrp="1"/>
          </p:cNvSpPr>
          <p:nvPr>
            <p:ph type="pic" sz="quarter" idx="16"/>
          </p:nvPr>
        </p:nvSpPr>
        <p:spPr>
          <a:xfrm>
            <a:off x="0" y="3427200"/>
            <a:ext cx="5338800" cy="34308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sp>
        <p:nvSpPr>
          <p:cNvPr id="18" name="Tijdelijke aanduiding voor afbeelding 14">
            <a:extLst>
              <a:ext uri="{FF2B5EF4-FFF2-40B4-BE49-F238E27FC236}">
                <a16:creationId xmlns:a16="http://schemas.microsoft.com/office/drawing/2014/main" id="{59EC7349-D9E4-0C14-D6F9-8CBD597B7696}"/>
              </a:ext>
            </a:extLst>
          </p:cNvPr>
          <p:cNvSpPr>
            <a:spLocks noGrp="1"/>
          </p:cNvSpPr>
          <p:nvPr>
            <p:ph type="pic" sz="quarter" idx="17"/>
          </p:nvPr>
        </p:nvSpPr>
        <p:spPr>
          <a:xfrm>
            <a:off x="8766175" y="3427200"/>
            <a:ext cx="3425825" cy="34308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pic>
        <p:nvPicPr>
          <p:cNvPr id="4" name="Graphic 3">
            <a:extLst>
              <a:ext uri="{FF2B5EF4-FFF2-40B4-BE49-F238E27FC236}">
                <a16:creationId xmlns:a16="http://schemas.microsoft.com/office/drawing/2014/main" id="{DEF692E1-B0B6-874D-22C6-4E2CE8F3B6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30754" y="6681"/>
            <a:ext cx="3422319" cy="3422319"/>
          </a:xfrm>
          <a:prstGeom prst="rect">
            <a:avLst/>
          </a:prstGeom>
        </p:spPr>
      </p:pic>
      <p:pic>
        <p:nvPicPr>
          <p:cNvPr id="5" name="Graphic 4">
            <a:extLst>
              <a:ext uri="{FF2B5EF4-FFF2-40B4-BE49-F238E27FC236}">
                <a16:creationId xmlns:a16="http://schemas.microsoft.com/office/drawing/2014/main" id="{D10B13FF-1F7E-1657-6683-C0C5677A1C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38799" y="3435681"/>
            <a:ext cx="3422319" cy="3422319"/>
          </a:xfrm>
          <a:prstGeom prst="rect">
            <a:avLst/>
          </a:prstGeom>
        </p:spPr>
      </p:pic>
    </p:spTree>
    <p:extLst>
      <p:ext uri="{BB962C8B-B14F-4D97-AF65-F5344CB8AC3E}">
        <p14:creationId xmlns:p14="http://schemas.microsoft.com/office/powerpoint/2010/main" val="43808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hasCustomPrompt="1"/>
          </p:nvPr>
        </p:nvSpPr>
        <p:spPr>
          <a:xfrm>
            <a:off x="2278743" y="1542228"/>
            <a:ext cx="7712810" cy="3310079"/>
          </a:xfrm>
        </p:spPr>
        <p:txBody>
          <a:bodyPr anchor="ctr" anchorCtr="0">
            <a:normAutofit/>
          </a:bodyPr>
          <a:lstStyle>
            <a:lvl1pPr marL="0" indent="0">
              <a:lnSpc>
                <a:spcPct val="107000"/>
              </a:lnSpc>
              <a:spcBef>
                <a:spcPts val="0"/>
              </a:spcBef>
              <a:buNone/>
              <a:defRPr sz="4000">
                <a:solidFill>
                  <a:schemeClr val="tx1"/>
                </a:solidFill>
                <a:latin typeface="Cooper Lt BT" panose="0208050304030B020404" pitchFamily="18" charset="0"/>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[quote]</a:t>
            </a:r>
          </a:p>
        </p:txBody>
      </p:sp>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4" name="Graphic 3">
            <a:extLst>
              <a:ext uri="{FF2B5EF4-FFF2-40B4-BE49-F238E27FC236}">
                <a16:creationId xmlns:a16="http://schemas.microsoft.com/office/drawing/2014/main" id="{49174CDC-8052-FFBA-877F-942B35AB9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pic>
        <p:nvPicPr>
          <p:cNvPr id="6" name="Logo">
            <a:extLst>
              <a:ext uri="{FF2B5EF4-FFF2-40B4-BE49-F238E27FC236}">
                <a16:creationId xmlns:a16="http://schemas.microsoft.com/office/drawing/2014/main" id="{F735F1B6-FD39-5B14-05FC-B5EC9A754A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1922111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tappen">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F3CBD7B-4E02-DC08-0627-028D8E2F2CDA}"/>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6" name="Tekstvak 5">
            <a:extLst>
              <a:ext uri="{FF2B5EF4-FFF2-40B4-BE49-F238E27FC236}">
                <a16:creationId xmlns:a16="http://schemas.microsoft.com/office/drawing/2014/main" id="{BF84485D-D36B-47FA-E030-96B8CFBD8FF7}"/>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links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7" name="Titel 6">
            <a:extLst>
              <a:ext uri="{FF2B5EF4-FFF2-40B4-BE49-F238E27FC236}">
                <a16:creationId xmlns:a16="http://schemas.microsoft.com/office/drawing/2014/main" id="{B6C3B928-45CC-1139-BCEA-69F47ED8F48E}"/>
              </a:ext>
            </a:extLst>
          </p:cNvPr>
          <p:cNvSpPr>
            <a:spLocks noGrp="1"/>
          </p:cNvSpPr>
          <p:nvPr>
            <p:ph type="title" hasCustomPrompt="1"/>
          </p:nvPr>
        </p:nvSpPr>
        <p:spPr>
          <a:xfrm>
            <a:off x="5562600" y="901700"/>
            <a:ext cx="5638800" cy="553998"/>
          </a:xfrm>
        </p:spPr>
        <p:txBody>
          <a:bodyPr/>
          <a:lstStyle>
            <a:lvl1pPr>
              <a:defRPr/>
            </a:lvl1pPr>
          </a:lstStyle>
          <a:p>
            <a:r>
              <a:rPr lang="nl-NL"/>
              <a:t>[titel]</a:t>
            </a:r>
          </a:p>
        </p:txBody>
      </p:sp>
      <p:sp>
        <p:nvSpPr>
          <p:cNvPr id="9" name="Tijdelijke aanduiding voor tekst 8">
            <a:extLst>
              <a:ext uri="{FF2B5EF4-FFF2-40B4-BE49-F238E27FC236}">
                <a16:creationId xmlns:a16="http://schemas.microsoft.com/office/drawing/2014/main" id="{4F07B35C-E7A5-73EB-7FE1-840DF1C52B33}"/>
              </a:ext>
            </a:extLst>
          </p:cNvPr>
          <p:cNvSpPr>
            <a:spLocks noGrp="1"/>
          </p:cNvSpPr>
          <p:nvPr>
            <p:ph type="body" sz="quarter" idx="13"/>
          </p:nvPr>
        </p:nvSpPr>
        <p:spPr>
          <a:xfrm>
            <a:off x="5502275" y="1578688"/>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1" name="Tijdelijke aanduiding voor afbeelding 10">
            <a:extLst>
              <a:ext uri="{FF2B5EF4-FFF2-40B4-BE49-F238E27FC236}">
                <a16:creationId xmlns:a16="http://schemas.microsoft.com/office/drawing/2014/main" id="{546C9DEF-02B6-6394-986C-51709E0BFCD4}"/>
              </a:ext>
            </a:extLst>
          </p:cNvPr>
          <p:cNvSpPr>
            <a:spLocks noGrp="1"/>
          </p:cNvSpPr>
          <p:nvPr>
            <p:ph type="pic" sz="quarter" idx="14" hasCustomPrompt="1"/>
          </p:nvPr>
        </p:nvSpPr>
        <p:spPr>
          <a:xfrm>
            <a:off x="5670596" y="1686719"/>
            <a:ext cx="874504" cy="792000"/>
          </a:xfrm>
        </p:spPr>
        <p:txBody>
          <a:bodyPr>
            <a:normAutofit/>
          </a:bodyPr>
          <a:lstStyle>
            <a:lvl1pPr marL="0" indent="0" algn="ctr">
              <a:buNone/>
              <a:defRPr sz="1400"/>
            </a:lvl1pPr>
          </a:lstStyle>
          <a:p>
            <a:r>
              <a:rPr lang="nl-NL"/>
              <a:t>icon</a:t>
            </a:r>
          </a:p>
        </p:txBody>
      </p:sp>
      <p:sp>
        <p:nvSpPr>
          <p:cNvPr id="12" name="Tijdelijke aanduiding voor tekst 8">
            <a:extLst>
              <a:ext uri="{FF2B5EF4-FFF2-40B4-BE49-F238E27FC236}">
                <a16:creationId xmlns:a16="http://schemas.microsoft.com/office/drawing/2014/main" id="{F4EC8C2E-FF8E-A6A4-5B04-CDF621D85DC0}"/>
              </a:ext>
            </a:extLst>
          </p:cNvPr>
          <p:cNvSpPr>
            <a:spLocks noGrp="1"/>
          </p:cNvSpPr>
          <p:nvPr>
            <p:ph type="body" sz="quarter" idx="15"/>
          </p:nvPr>
        </p:nvSpPr>
        <p:spPr>
          <a:xfrm>
            <a:off x="5502275" y="2840077"/>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4" name="Tijdelijke aanduiding voor tekst 8">
            <a:extLst>
              <a:ext uri="{FF2B5EF4-FFF2-40B4-BE49-F238E27FC236}">
                <a16:creationId xmlns:a16="http://schemas.microsoft.com/office/drawing/2014/main" id="{64DCBBF4-CBEC-FDAF-5F3B-12AC37FADAA1}"/>
              </a:ext>
            </a:extLst>
          </p:cNvPr>
          <p:cNvSpPr>
            <a:spLocks noGrp="1"/>
          </p:cNvSpPr>
          <p:nvPr>
            <p:ph type="body" sz="quarter" idx="17"/>
          </p:nvPr>
        </p:nvSpPr>
        <p:spPr>
          <a:xfrm>
            <a:off x="5502275" y="4101466"/>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5" name="Tijdelijke aanduiding voor afbeelding 10">
            <a:extLst>
              <a:ext uri="{FF2B5EF4-FFF2-40B4-BE49-F238E27FC236}">
                <a16:creationId xmlns:a16="http://schemas.microsoft.com/office/drawing/2014/main" id="{36758B46-503D-FB72-F122-FC14CF759242}"/>
              </a:ext>
            </a:extLst>
          </p:cNvPr>
          <p:cNvSpPr>
            <a:spLocks noGrp="1"/>
          </p:cNvSpPr>
          <p:nvPr>
            <p:ph type="pic" sz="quarter" idx="18" hasCustomPrompt="1"/>
          </p:nvPr>
        </p:nvSpPr>
        <p:spPr>
          <a:xfrm>
            <a:off x="5658748" y="4209497"/>
            <a:ext cx="886352" cy="792000"/>
          </a:xfrm>
        </p:spPr>
        <p:txBody>
          <a:bodyPr>
            <a:normAutofit/>
          </a:bodyPr>
          <a:lstStyle>
            <a:lvl1pPr marL="0" indent="0" algn="ctr">
              <a:buNone/>
              <a:defRPr sz="1400"/>
            </a:lvl1pPr>
          </a:lstStyle>
          <a:p>
            <a:r>
              <a:rPr lang="nl-NL"/>
              <a:t>icon</a:t>
            </a:r>
          </a:p>
        </p:txBody>
      </p:sp>
      <p:sp>
        <p:nvSpPr>
          <p:cNvPr id="16" name="Tijdelijke aanduiding voor tekst 8">
            <a:extLst>
              <a:ext uri="{FF2B5EF4-FFF2-40B4-BE49-F238E27FC236}">
                <a16:creationId xmlns:a16="http://schemas.microsoft.com/office/drawing/2014/main" id="{93D2FE1D-B7AC-B75D-8293-1C1F3ADBA5FC}"/>
              </a:ext>
            </a:extLst>
          </p:cNvPr>
          <p:cNvSpPr>
            <a:spLocks noGrp="1"/>
          </p:cNvSpPr>
          <p:nvPr>
            <p:ph type="body" sz="quarter" idx="19"/>
          </p:nvPr>
        </p:nvSpPr>
        <p:spPr>
          <a:xfrm>
            <a:off x="5502275" y="5362856"/>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7" name="Tijdelijke aanduiding voor afbeelding 10">
            <a:extLst>
              <a:ext uri="{FF2B5EF4-FFF2-40B4-BE49-F238E27FC236}">
                <a16:creationId xmlns:a16="http://schemas.microsoft.com/office/drawing/2014/main" id="{230CE660-38CB-7751-DD66-1F4F15A017B6}"/>
              </a:ext>
            </a:extLst>
          </p:cNvPr>
          <p:cNvSpPr>
            <a:spLocks noGrp="1"/>
          </p:cNvSpPr>
          <p:nvPr>
            <p:ph type="pic" sz="quarter" idx="20" hasCustomPrompt="1"/>
          </p:nvPr>
        </p:nvSpPr>
        <p:spPr>
          <a:xfrm>
            <a:off x="5658748" y="5470887"/>
            <a:ext cx="886352" cy="792000"/>
          </a:xfrm>
        </p:spPr>
        <p:txBody>
          <a:bodyPr>
            <a:normAutofit/>
          </a:bodyPr>
          <a:lstStyle>
            <a:lvl1pPr marL="0" indent="0" algn="ctr">
              <a:buNone/>
              <a:defRPr sz="1400"/>
            </a:lvl1pPr>
          </a:lstStyle>
          <a:p>
            <a:r>
              <a:rPr lang="nl-NL"/>
              <a:t>icon</a:t>
            </a:r>
          </a:p>
        </p:txBody>
      </p:sp>
      <p:sp>
        <p:nvSpPr>
          <p:cNvPr id="2" name="Tijdelijke aanduiding voor afbeelding 10">
            <a:extLst>
              <a:ext uri="{FF2B5EF4-FFF2-40B4-BE49-F238E27FC236}">
                <a16:creationId xmlns:a16="http://schemas.microsoft.com/office/drawing/2014/main" id="{7F0ECBE5-06A9-283B-0AE8-D046347B8914}"/>
              </a:ext>
            </a:extLst>
          </p:cNvPr>
          <p:cNvSpPr>
            <a:spLocks noGrp="1"/>
          </p:cNvSpPr>
          <p:nvPr>
            <p:ph type="pic" sz="quarter" idx="21" hasCustomPrompt="1"/>
          </p:nvPr>
        </p:nvSpPr>
        <p:spPr>
          <a:xfrm>
            <a:off x="5658748" y="2948108"/>
            <a:ext cx="874504" cy="792000"/>
          </a:xfrm>
        </p:spPr>
        <p:txBody>
          <a:bodyPr>
            <a:normAutofit/>
          </a:bodyPr>
          <a:lstStyle>
            <a:lvl1pPr marL="0" indent="0" algn="ctr">
              <a:buNone/>
              <a:defRPr sz="1400"/>
            </a:lvl1pPr>
          </a:lstStyle>
          <a:p>
            <a:r>
              <a:rPr lang="nl-NL"/>
              <a:t>icon</a:t>
            </a:r>
          </a:p>
        </p:txBody>
      </p:sp>
      <p:pic>
        <p:nvPicPr>
          <p:cNvPr id="10" name="Graphic 9">
            <a:extLst>
              <a:ext uri="{FF2B5EF4-FFF2-40B4-BE49-F238E27FC236}">
                <a16:creationId xmlns:a16="http://schemas.microsoft.com/office/drawing/2014/main" id="{12A9EE8A-5F9B-7080-01C8-5E7132F7B6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800172"/>
            <a:ext cx="4611472" cy="4602587"/>
          </a:xfrm>
          <a:prstGeom prst="rect">
            <a:avLst/>
          </a:prstGeom>
        </p:spPr>
      </p:pic>
      <p:pic>
        <p:nvPicPr>
          <p:cNvPr id="4" name="Logo">
            <a:extLst>
              <a:ext uri="{FF2B5EF4-FFF2-40B4-BE49-F238E27FC236}">
                <a16:creationId xmlns:a16="http://schemas.microsoft.com/office/drawing/2014/main" id="{EF2E285B-F244-A22E-7F24-8783419E890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2092620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kst en vorm-blokk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1" name="Tijdelijke aanduiding voor tekst 8">
            <a:extLst>
              <a:ext uri="{FF2B5EF4-FFF2-40B4-BE49-F238E27FC236}">
                <a16:creationId xmlns:a16="http://schemas.microsoft.com/office/drawing/2014/main" id="{83D14173-2CD4-890E-EE80-8638CC9F4062}"/>
              </a:ext>
            </a:extLst>
          </p:cNvPr>
          <p:cNvSpPr>
            <a:spLocks noGrp="1"/>
          </p:cNvSpPr>
          <p:nvPr>
            <p:ph type="body" sz="quarter" idx="17"/>
          </p:nvPr>
        </p:nvSpPr>
        <p:spPr>
          <a:xfrm>
            <a:off x="900113" y="1809750"/>
            <a:ext cx="6257771" cy="398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ianummer 13">
            <a:extLst>
              <a:ext uri="{FF2B5EF4-FFF2-40B4-BE49-F238E27FC236}">
                <a16:creationId xmlns:a16="http://schemas.microsoft.com/office/drawing/2014/main" id="{C0B807FF-4407-BC93-D943-1B6AF3166558}"/>
              </a:ext>
            </a:extLst>
          </p:cNvPr>
          <p:cNvSpPr>
            <a:spLocks noGrp="1"/>
          </p:cNvSpPr>
          <p:nvPr>
            <p:ph type="sldNum" sz="quarter" idx="18"/>
          </p:nvPr>
        </p:nvSpPr>
        <p:spPr/>
        <p:txBody>
          <a:bodyPr/>
          <a:lstStyle/>
          <a:p>
            <a:fld id="{51C5D536-50B7-4CE6-B44E-3B56F0A7BD1A}" type="slidenum">
              <a:rPr lang="nl-NL" smtClean="0"/>
              <a:pPr/>
              <a:t>‹nr.›</a:t>
            </a:fld>
            <a:endParaRPr lang="nl-NL"/>
          </a:p>
        </p:txBody>
      </p:sp>
      <p:sp>
        <p:nvSpPr>
          <p:cNvPr id="15" name="Titel 14">
            <a:extLst>
              <a:ext uri="{FF2B5EF4-FFF2-40B4-BE49-F238E27FC236}">
                <a16:creationId xmlns:a16="http://schemas.microsoft.com/office/drawing/2014/main" id="{B0FF9C61-FA47-4C8A-128D-7B90B2103CCF}"/>
              </a:ext>
            </a:extLst>
          </p:cNvPr>
          <p:cNvSpPr>
            <a:spLocks noGrp="1"/>
          </p:cNvSpPr>
          <p:nvPr>
            <p:ph type="title"/>
          </p:nvPr>
        </p:nvSpPr>
        <p:spPr>
          <a:xfrm>
            <a:off x="900000" y="901700"/>
            <a:ext cx="6257771" cy="553998"/>
          </a:xfrm>
        </p:spPr>
        <p:txBody>
          <a:bodyPr/>
          <a:lstStyle/>
          <a:p>
            <a:r>
              <a:rPr lang="nl-NL"/>
              <a:t>Klik om stijl te bewerken</a:t>
            </a:r>
          </a:p>
        </p:txBody>
      </p:sp>
      <p:pic>
        <p:nvPicPr>
          <p:cNvPr id="5" name="Graphic 4">
            <a:extLst>
              <a:ext uri="{FF2B5EF4-FFF2-40B4-BE49-F238E27FC236}">
                <a16:creationId xmlns:a16="http://schemas.microsoft.com/office/drawing/2014/main" id="{AAF971B3-DD08-A737-430D-E5CD90CA7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18507" y="-935"/>
            <a:ext cx="2285999" cy="2285999"/>
          </a:xfrm>
          <a:prstGeom prst="rect">
            <a:avLst/>
          </a:prstGeom>
        </p:spPr>
      </p:pic>
      <p:pic>
        <p:nvPicPr>
          <p:cNvPr id="9" name="Graphic 8">
            <a:extLst>
              <a:ext uri="{FF2B5EF4-FFF2-40B4-BE49-F238E27FC236}">
                <a16:creationId xmlns:a16="http://schemas.microsoft.com/office/drawing/2014/main" id="{E60B8CA3-D0E8-D4AE-7886-1141CA324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02264" y="0"/>
            <a:ext cx="2285998" cy="2285998"/>
          </a:xfrm>
          <a:prstGeom prst="rect">
            <a:avLst/>
          </a:prstGeom>
        </p:spPr>
      </p:pic>
      <p:pic>
        <p:nvPicPr>
          <p:cNvPr id="13" name="Graphic 12">
            <a:extLst>
              <a:ext uri="{FF2B5EF4-FFF2-40B4-BE49-F238E27FC236}">
                <a16:creationId xmlns:a16="http://schemas.microsoft.com/office/drawing/2014/main" id="{DB0AB541-F90D-30FF-9532-3A02CE96CB5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19477" y="2285994"/>
            <a:ext cx="2284130" cy="2284130"/>
          </a:xfrm>
          <a:prstGeom prst="rect">
            <a:avLst/>
          </a:prstGeom>
        </p:spPr>
      </p:pic>
      <p:pic>
        <p:nvPicPr>
          <p:cNvPr id="16" name="Graphic 15">
            <a:extLst>
              <a:ext uri="{FF2B5EF4-FFF2-40B4-BE49-F238E27FC236}">
                <a16:creationId xmlns:a16="http://schemas.microsoft.com/office/drawing/2014/main" id="{E78E047D-626E-DAC7-A4F0-B4B59F6485E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01141" y="2279107"/>
            <a:ext cx="2287769" cy="2287769"/>
          </a:xfrm>
          <a:prstGeom prst="rect">
            <a:avLst/>
          </a:prstGeom>
        </p:spPr>
      </p:pic>
      <p:pic>
        <p:nvPicPr>
          <p:cNvPr id="18" name="Graphic 17">
            <a:extLst>
              <a:ext uri="{FF2B5EF4-FFF2-40B4-BE49-F238E27FC236}">
                <a16:creationId xmlns:a16="http://schemas.microsoft.com/office/drawing/2014/main" id="{C2F0633E-0B18-A3A1-0886-A69CEDD85A7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17012" y="4563547"/>
            <a:ext cx="2294453" cy="2294453"/>
          </a:xfrm>
          <a:prstGeom prst="rect">
            <a:avLst/>
          </a:prstGeom>
        </p:spPr>
      </p:pic>
      <p:pic>
        <p:nvPicPr>
          <p:cNvPr id="12" name="Graphic 11">
            <a:extLst>
              <a:ext uri="{FF2B5EF4-FFF2-40B4-BE49-F238E27FC236}">
                <a16:creationId xmlns:a16="http://schemas.microsoft.com/office/drawing/2014/main" id="{14DCEC65-39BC-BB32-62EE-CC724E43164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903607" y="4566171"/>
            <a:ext cx="2294971" cy="2294971"/>
          </a:xfrm>
          <a:prstGeom prst="rect">
            <a:avLst/>
          </a:prstGeom>
        </p:spPr>
      </p:pic>
    </p:spTree>
    <p:extLst>
      <p:ext uri="{BB962C8B-B14F-4D97-AF65-F5344CB8AC3E}">
        <p14:creationId xmlns:p14="http://schemas.microsoft.com/office/powerpoint/2010/main" val="1868242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fbeeldingen en vorm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5" name="Tijdelijke aanduiding voor afbeelding 14">
            <a:extLst>
              <a:ext uri="{FF2B5EF4-FFF2-40B4-BE49-F238E27FC236}">
                <a16:creationId xmlns:a16="http://schemas.microsoft.com/office/drawing/2014/main" id="{256A5361-A3AF-B2EF-BDAF-DA4B1D0942D4}"/>
              </a:ext>
            </a:extLst>
          </p:cNvPr>
          <p:cNvSpPr>
            <a:spLocks noGrp="1"/>
          </p:cNvSpPr>
          <p:nvPr>
            <p:ph type="pic" sz="quarter" idx="14"/>
          </p:nvPr>
        </p:nvSpPr>
        <p:spPr>
          <a:xfrm>
            <a:off x="0" y="0"/>
            <a:ext cx="3425825" cy="34272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sp>
        <p:nvSpPr>
          <p:cNvPr id="16" name="Tijdelijke aanduiding voor afbeelding 14">
            <a:extLst>
              <a:ext uri="{FF2B5EF4-FFF2-40B4-BE49-F238E27FC236}">
                <a16:creationId xmlns:a16="http://schemas.microsoft.com/office/drawing/2014/main" id="{6A7F7F4C-9087-19A8-C61D-C357C5ABA7DC}"/>
              </a:ext>
            </a:extLst>
          </p:cNvPr>
          <p:cNvSpPr>
            <a:spLocks noGrp="1"/>
          </p:cNvSpPr>
          <p:nvPr>
            <p:ph type="pic" sz="quarter" idx="15"/>
          </p:nvPr>
        </p:nvSpPr>
        <p:spPr>
          <a:xfrm>
            <a:off x="6853200" y="-4881"/>
            <a:ext cx="5338800" cy="34272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sp>
        <p:nvSpPr>
          <p:cNvPr id="17" name="Tijdelijke aanduiding voor afbeelding 14">
            <a:extLst>
              <a:ext uri="{FF2B5EF4-FFF2-40B4-BE49-F238E27FC236}">
                <a16:creationId xmlns:a16="http://schemas.microsoft.com/office/drawing/2014/main" id="{15C20B14-51AE-DD04-FBC8-D93D4D887DA1}"/>
              </a:ext>
            </a:extLst>
          </p:cNvPr>
          <p:cNvSpPr>
            <a:spLocks noGrp="1"/>
          </p:cNvSpPr>
          <p:nvPr>
            <p:ph type="pic" sz="quarter" idx="16"/>
          </p:nvPr>
        </p:nvSpPr>
        <p:spPr>
          <a:xfrm>
            <a:off x="0" y="3427200"/>
            <a:ext cx="5338800" cy="34308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sp>
        <p:nvSpPr>
          <p:cNvPr id="18" name="Tijdelijke aanduiding voor afbeelding 14">
            <a:extLst>
              <a:ext uri="{FF2B5EF4-FFF2-40B4-BE49-F238E27FC236}">
                <a16:creationId xmlns:a16="http://schemas.microsoft.com/office/drawing/2014/main" id="{59EC7349-D9E4-0C14-D6F9-8CBD597B7696}"/>
              </a:ext>
            </a:extLst>
          </p:cNvPr>
          <p:cNvSpPr>
            <a:spLocks noGrp="1"/>
          </p:cNvSpPr>
          <p:nvPr>
            <p:ph type="pic" sz="quarter" idx="17"/>
          </p:nvPr>
        </p:nvSpPr>
        <p:spPr>
          <a:xfrm>
            <a:off x="8766175" y="3427200"/>
            <a:ext cx="3425825" cy="3430800"/>
          </a:xfrm>
          <a:solidFill>
            <a:schemeClr val="accent2">
              <a:lumMod val="10000"/>
              <a:lumOff val="90000"/>
            </a:schemeClr>
          </a:solidFill>
        </p:spPr>
        <p:txBody>
          <a:bodyPr>
            <a:normAutofit/>
          </a:bodyPr>
          <a:lstStyle>
            <a:lvl1pPr marL="0" indent="0" algn="ctr">
              <a:buNone/>
              <a:defRPr sz="1600"/>
            </a:lvl1pPr>
          </a:lstStyle>
          <a:p>
            <a:r>
              <a:rPr lang="nl-NL"/>
              <a:t>Klik op het pictogram als u een afbeelding wilt toevoegen</a:t>
            </a:r>
          </a:p>
        </p:txBody>
      </p:sp>
      <p:pic>
        <p:nvPicPr>
          <p:cNvPr id="4" name="Graphic 3">
            <a:extLst>
              <a:ext uri="{FF2B5EF4-FFF2-40B4-BE49-F238E27FC236}">
                <a16:creationId xmlns:a16="http://schemas.microsoft.com/office/drawing/2014/main" id="{DEF692E1-B0B6-874D-22C6-4E2CE8F3B6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30754" y="6681"/>
            <a:ext cx="3422319" cy="3422319"/>
          </a:xfrm>
          <a:prstGeom prst="rect">
            <a:avLst/>
          </a:prstGeom>
        </p:spPr>
      </p:pic>
      <p:pic>
        <p:nvPicPr>
          <p:cNvPr id="5" name="Graphic 4">
            <a:extLst>
              <a:ext uri="{FF2B5EF4-FFF2-40B4-BE49-F238E27FC236}">
                <a16:creationId xmlns:a16="http://schemas.microsoft.com/office/drawing/2014/main" id="{D10B13FF-1F7E-1657-6683-C0C5677A1C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38799" y="3435681"/>
            <a:ext cx="3422319" cy="3422319"/>
          </a:xfrm>
          <a:prstGeom prst="rect">
            <a:avLst/>
          </a:prstGeom>
        </p:spPr>
      </p:pic>
    </p:spTree>
    <p:extLst>
      <p:ext uri="{BB962C8B-B14F-4D97-AF65-F5344CB8AC3E}">
        <p14:creationId xmlns:p14="http://schemas.microsoft.com/office/powerpoint/2010/main" val="1850315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hasCustomPrompt="1"/>
          </p:nvPr>
        </p:nvSpPr>
        <p:spPr>
          <a:xfrm>
            <a:off x="2278743" y="1542228"/>
            <a:ext cx="7712810" cy="3310079"/>
          </a:xfrm>
        </p:spPr>
        <p:txBody>
          <a:bodyPr anchor="ctr" anchorCtr="0">
            <a:normAutofit/>
          </a:bodyPr>
          <a:lstStyle>
            <a:lvl1pPr marL="0" indent="0">
              <a:lnSpc>
                <a:spcPct val="107000"/>
              </a:lnSpc>
              <a:spcBef>
                <a:spcPts val="0"/>
              </a:spcBef>
              <a:buNone/>
              <a:defRPr sz="4000">
                <a:solidFill>
                  <a:schemeClr val="tx1"/>
                </a:solidFill>
                <a:latin typeface="Cooper Lt BT" panose="0208050304030B020404" pitchFamily="18" charset="0"/>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[quote]</a:t>
            </a:r>
          </a:p>
        </p:txBody>
      </p:sp>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4" name="Graphic 3">
            <a:extLst>
              <a:ext uri="{FF2B5EF4-FFF2-40B4-BE49-F238E27FC236}">
                <a16:creationId xmlns:a16="http://schemas.microsoft.com/office/drawing/2014/main" id="{49174CDC-8052-FFBA-877F-942B35AB9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pic>
        <p:nvPicPr>
          <p:cNvPr id="6" name="Logo">
            <a:extLst>
              <a:ext uri="{FF2B5EF4-FFF2-40B4-BE49-F238E27FC236}">
                <a16:creationId xmlns:a16="http://schemas.microsoft.com/office/drawing/2014/main" id="{F735F1B6-FD39-5B14-05FC-B5EC9A754A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3888850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ppen">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F3CBD7B-4E02-DC08-0627-028D8E2F2CDA}"/>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6" name="Tekstvak 5">
            <a:extLst>
              <a:ext uri="{FF2B5EF4-FFF2-40B4-BE49-F238E27FC236}">
                <a16:creationId xmlns:a16="http://schemas.microsoft.com/office/drawing/2014/main" id="{BF84485D-D36B-47FA-E030-96B8CFBD8FF7}"/>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links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7" name="Titel 6">
            <a:extLst>
              <a:ext uri="{FF2B5EF4-FFF2-40B4-BE49-F238E27FC236}">
                <a16:creationId xmlns:a16="http://schemas.microsoft.com/office/drawing/2014/main" id="{B6C3B928-45CC-1139-BCEA-69F47ED8F48E}"/>
              </a:ext>
            </a:extLst>
          </p:cNvPr>
          <p:cNvSpPr>
            <a:spLocks noGrp="1"/>
          </p:cNvSpPr>
          <p:nvPr>
            <p:ph type="title" hasCustomPrompt="1"/>
          </p:nvPr>
        </p:nvSpPr>
        <p:spPr>
          <a:xfrm>
            <a:off x="5562600" y="901700"/>
            <a:ext cx="5638800" cy="553998"/>
          </a:xfrm>
        </p:spPr>
        <p:txBody>
          <a:bodyPr/>
          <a:lstStyle>
            <a:lvl1pPr>
              <a:defRPr/>
            </a:lvl1pPr>
          </a:lstStyle>
          <a:p>
            <a:r>
              <a:rPr lang="nl-NL"/>
              <a:t>[titel]</a:t>
            </a:r>
          </a:p>
        </p:txBody>
      </p:sp>
      <p:sp>
        <p:nvSpPr>
          <p:cNvPr id="9" name="Tijdelijke aanduiding voor tekst 8">
            <a:extLst>
              <a:ext uri="{FF2B5EF4-FFF2-40B4-BE49-F238E27FC236}">
                <a16:creationId xmlns:a16="http://schemas.microsoft.com/office/drawing/2014/main" id="{4F07B35C-E7A5-73EB-7FE1-840DF1C52B33}"/>
              </a:ext>
            </a:extLst>
          </p:cNvPr>
          <p:cNvSpPr>
            <a:spLocks noGrp="1"/>
          </p:cNvSpPr>
          <p:nvPr>
            <p:ph type="body" sz="quarter" idx="13"/>
          </p:nvPr>
        </p:nvSpPr>
        <p:spPr>
          <a:xfrm>
            <a:off x="5502275" y="1578688"/>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1" name="Tijdelijke aanduiding voor afbeelding 10">
            <a:extLst>
              <a:ext uri="{FF2B5EF4-FFF2-40B4-BE49-F238E27FC236}">
                <a16:creationId xmlns:a16="http://schemas.microsoft.com/office/drawing/2014/main" id="{546C9DEF-02B6-6394-986C-51709E0BFCD4}"/>
              </a:ext>
            </a:extLst>
          </p:cNvPr>
          <p:cNvSpPr>
            <a:spLocks noGrp="1"/>
          </p:cNvSpPr>
          <p:nvPr>
            <p:ph type="pic" sz="quarter" idx="14" hasCustomPrompt="1"/>
          </p:nvPr>
        </p:nvSpPr>
        <p:spPr>
          <a:xfrm>
            <a:off x="5670596" y="1686719"/>
            <a:ext cx="874504" cy="792000"/>
          </a:xfrm>
        </p:spPr>
        <p:txBody>
          <a:bodyPr>
            <a:normAutofit/>
          </a:bodyPr>
          <a:lstStyle>
            <a:lvl1pPr marL="0" indent="0" algn="ctr">
              <a:buNone/>
              <a:defRPr sz="1400"/>
            </a:lvl1pPr>
          </a:lstStyle>
          <a:p>
            <a:r>
              <a:rPr lang="nl-NL"/>
              <a:t>icon</a:t>
            </a:r>
          </a:p>
        </p:txBody>
      </p:sp>
      <p:sp>
        <p:nvSpPr>
          <p:cNvPr id="12" name="Tijdelijke aanduiding voor tekst 8">
            <a:extLst>
              <a:ext uri="{FF2B5EF4-FFF2-40B4-BE49-F238E27FC236}">
                <a16:creationId xmlns:a16="http://schemas.microsoft.com/office/drawing/2014/main" id="{F4EC8C2E-FF8E-A6A4-5B04-CDF621D85DC0}"/>
              </a:ext>
            </a:extLst>
          </p:cNvPr>
          <p:cNvSpPr>
            <a:spLocks noGrp="1"/>
          </p:cNvSpPr>
          <p:nvPr>
            <p:ph type="body" sz="quarter" idx="15"/>
          </p:nvPr>
        </p:nvSpPr>
        <p:spPr>
          <a:xfrm>
            <a:off x="5502275" y="2840077"/>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4" name="Tijdelijke aanduiding voor tekst 8">
            <a:extLst>
              <a:ext uri="{FF2B5EF4-FFF2-40B4-BE49-F238E27FC236}">
                <a16:creationId xmlns:a16="http://schemas.microsoft.com/office/drawing/2014/main" id="{64DCBBF4-CBEC-FDAF-5F3B-12AC37FADAA1}"/>
              </a:ext>
            </a:extLst>
          </p:cNvPr>
          <p:cNvSpPr>
            <a:spLocks noGrp="1"/>
          </p:cNvSpPr>
          <p:nvPr>
            <p:ph type="body" sz="quarter" idx="17"/>
          </p:nvPr>
        </p:nvSpPr>
        <p:spPr>
          <a:xfrm>
            <a:off x="5502275" y="4101466"/>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5" name="Tijdelijke aanduiding voor afbeelding 10">
            <a:extLst>
              <a:ext uri="{FF2B5EF4-FFF2-40B4-BE49-F238E27FC236}">
                <a16:creationId xmlns:a16="http://schemas.microsoft.com/office/drawing/2014/main" id="{36758B46-503D-FB72-F122-FC14CF759242}"/>
              </a:ext>
            </a:extLst>
          </p:cNvPr>
          <p:cNvSpPr>
            <a:spLocks noGrp="1"/>
          </p:cNvSpPr>
          <p:nvPr>
            <p:ph type="pic" sz="quarter" idx="18" hasCustomPrompt="1"/>
          </p:nvPr>
        </p:nvSpPr>
        <p:spPr>
          <a:xfrm>
            <a:off x="5658748" y="4209497"/>
            <a:ext cx="886352" cy="792000"/>
          </a:xfrm>
        </p:spPr>
        <p:txBody>
          <a:bodyPr>
            <a:normAutofit/>
          </a:bodyPr>
          <a:lstStyle>
            <a:lvl1pPr marL="0" indent="0" algn="ctr">
              <a:buNone/>
              <a:defRPr sz="1400"/>
            </a:lvl1pPr>
          </a:lstStyle>
          <a:p>
            <a:r>
              <a:rPr lang="nl-NL"/>
              <a:t>icon</a:t>
            </a:r>
          </a:p>
        </p:txBody>
      </p:sp>
      <p:sp>
        <p:nvSpPr>
          <p:cNvPr id="16" name="Tijdelijke aanduiding voor tekst 8">
            <a:extLst>
              <a:ext uri="{FF2B5EF4-FFF2-40B4-BE49-F238E27FC236}">
                <a16:creationId xmlns:a16="http://schemas.microsoft.com/office/drawing/2014/main" id="{93D2FE1D-B7AC-B75D-8293-1C1F3ADBA5FC}"/>
              </a:ext>
            </a:extLst>
          </p:cNvPr>
          <p:cNvSpPr>
            <a:spLocks noGrp="1"/>
          </p:cNvSpPr>
          <p:nvPr>
            <p:ph type="body" sz="quarter" idx="19"/>
          </p:nvPr>
        </p:nvSpPr>
        <p:spPr>
          <a:xfrm>
            <a:off x="5502275" y="5362856"/>
            <a:ext cx="5715000" cy="1008062"/>
          </a:xfrm>
          <a:prstGeom prst="roundRect">
            <a:avLst>
              <a:gd name="adj" fmla="val 8163"/>
            </a:avLst>
          </a:prstGeom>
          <a:solidFill>
            <a:schemeClr val="accent2">
              <a:lumMod val="10000"/>
              <a:lumOff val="90000"/>
            </a:schemeClr>
          </a:solidFill>
        </p:spPr>
        <p:txBody>
          <a:bodyPr lIns="1296000" rIns="180000" anchor="ctr" anchorCtr="0">
            <a:noAutofit/>
          </a:bodyPr>
          <a:lstStyle>
            <a:lvl1pPr marL="0" indent="0">
              <a:spcBef>
                <a:spcPts val="0"/>
              </a:spcBef>
              <a:buNone/>
              <a:defRPr sz="1600"/>
            </a:lvl1pPr>
          </a:lstStyle>
          <a:p>
            <a:pPr lvl="0"/>
            <a:r>
              <a:rPr lang="nl-NL"/>
              <a:t>Klikken om de tekststijl van het model te bewerken</a:t>
            </a:r>
          </a:p>
        </p:txBody>
      </p:sp>
      <p:sp>
        <p:nvSpPr>
          <p:cNvPr id="17" name="Tijdelijke aanduiding voor afbeelding 10">
            <a:extLst>
              <a:ext uri="{FF2B5EF4-FFF2-40B4-BE49-F238E27FC236}">
                <a16:creationId xmlns:a16="http://schemas.microsoft.com/office/drawing/2014/main" id="{230CE660-38CB-7751-DD66-1F4F15A017B6}"/>
              </a:ext>
            </a:extLst>
          </p:cNvPr>
          <p:cNvSpPr>
            <a:spLocks noGrp="1"/>
          </p:cNvSpPr>
          <p:nvPr>
            <p:ph type="pic" sz="quarter" idx="20" hasCustomPrompt="1"/>
          </p:nvPr>
        </p:nvSpPr>
        <p:spPr>
          <a:xfrm>
            <a:off x="5658748" y="5470887"/>
            <a:ext cx="886352" cy="792000"/>
          </a:xfrm>
        </p:spPr>
        <p:txBody>
          <a:bodyPr>
            <a:normAutofit/>
          </a:bodyPr>
          <a:lstStyle>
            <a:lvl1pPr marL="0" indent="0" algn="ctr">
              <a:buNone/>
              <a:defRPr sz="1400"/>
            </a:lvl1pPr>
          </a:lstStyle>
          <a:p>
            <a:r>
              <a:rPr lang="nl-NL"/>
              <a:t>icon</a:t>
            </a:r>
          </a:p>
        </p:txBody>
      </p:sp>
      <p:sp>
        <p:nvSpPr>
          <p:cNvPr id="2" name="Tijdelijke aanduiding voor afbeelding 10">
            <a:extLst>
              <a:ext uri="{FF2B5EF4-FFF2-40B4-BE49-F238E27FC236}">
                <a16:creationId xmlns:a16="http://schemas.microsoft.com/office/drawing/2014/main" id="{7F0ECBE5-06A9-283B-0AE8-D046347B8914}"/>
              </a:ext>
            </a:extLst>
          </p:cNvPr>
          <p:cNvSpPr>
            <a:spLocks noGrp="1"/>
          </p:cNvSpPr>
          <p:nvPr>
            <p:ph type="pic" sz="quarter" idx="21" hasCustomPrompt="1"/>
          </p:nvPr>
        </p:nvSpPr>
        <p:spPr>
          <a:xfrm>
            <a:off x="5658748" y="2948108"/>
            <a:ext cx="874504" cy="792000"/>
          </a:xfrm>
        </p:spPr>
        <p:txBody>
          <a:bodyPr>
            <a:normAutofit/>
          </a:bodyPr>
          <a:lstStyle>
            <a:lvl1pPr marL="0" indent="0" algn="ctr">
              <a:buNone/>
              <a:defRPr sz="1400"/>
            </a:lvl1pPr>
          </a:lstStyle>
          <a:p>
            <a:r>
              <a:rPr lang="nl-NL"/>
              <a:t>icon</a:t>
            </a:r>
          </a:p>
        </p:txBody>
      </p:sp>
      <p:pic>
        <p:nvPicPr>
          <p:cNvPr id="10" name="Graphic 9">
            <a:extLst>
              <a:ext uri="{FF2B5EF4-FFF2-40B4-BE49-F238E27FC236}">
                <a16:creationId xmlns:a16="http://schemas.microsoft.com/office/drawing/2014/main" id="{12A9EE8A-5F9B-7080-01C8-5E7132F7B6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800172"/>
            <a:ext cx="4611472" cy="4602587"/>
          </a:xfrm>
          <a:prstGeom prst="rect">
            <a:avLst/>
          </a:prstGeom>
        </p:spPr>
      </p:pic>
      <p:pic>
        <p:nvPicPr>
          <p:cNvPr id="4" name="Logo">
            <a:extLst>
              <a:ext uri="{FF2B5EF4-FFF2-40B4-BE49-F238E27FC236}">
                <a16:creationId xmlns:a16="http://schemas.microsoft.com/office/drawing/2014/main" id="{EF2E285B-F244-A22E-7F24-8783419E890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3688675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C32D3B33-F547-A729-3BD4-B54118CA12BD}"/>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4" name="Titel 3">
            <a:extLst>
              <a:ext uri="{FF2B5EF4-FFF2-40B4-BE49-F238E27FC236}">
                <a16:creationId xmlns:a16="http://schemas.microsoft.com/office/drawing/2014/main" id="{9F96FDB8-90F8-8E3A-EE13-D1385A791BCA}"/>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53994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p:nvPr>
        </p:nvSpPr>
        <p:spPr>
          <a:xfrm>
            <a:off x="900113" y="1809750"/>
            <a:ext cx="9540000" cy="4287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6" name="Titel 5">
            <a:extLst>
              <a:ext uri="{FF2B5EF4-FFF2-40B4-BE49-F238E27FC236}">
                <a16:creationId xmlns:a16="http://schemas.microsoft.com/office/drawing/2014/main" id="{9EDC4490-254F-A3CD-E1E5-8C4FCC5117B1}"/>
              </a:ext>
            </a:extLst>
          </p:cNvPr>
          <p:cNvSpPr>
            <a:spLocks noGrp="1"/>
          </p:cNvSpPr>
          <p:nvPr>
            <p:ph type="title"/>
          </p:nvPr>
        </p:nvSpPr>
        <p:spPr/>
        <p:txBody>
          <a:bodyPr/>
          <a:lstStyle/>
          <a:p>
            <a:r>
              <a:rPr lang="nl-NL"/>
              <a:t>Klik om stijl te bewerken</a:t>
            </a:r>
          </a:p>
        </p:txBody>
      </p:sp>
      <p:pic>
        <p:nvPicPr>
          <p:cNvPr id="4" name="Graphic 3">
            <a:extLst>
              <a:ext uri="{FF2B5EF4-FFF2-40B4-BE49-F238E27FC236}">
                <a16:creationId xmlns:a16="http://schemas.microsoft.com/office/drawing/2014/main" id="{59729F6B-8412-AC4C-F2A6-CB7A01359F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3939971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rtnerslid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D1969A5-A398-7E16-ECF7-BFB3F16D194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err="1">
              <a:solidFill>
                <a:schemeClr val="bg1"/>
              </a:solidFill>
            </a:endParaRPr>
          </a:p>
        </p:txBody>
      </p:sp>
      <p:sp>
        <p:nvSpPr>
          <p:cNvPr id="3" name="Tijdelijke aanduiding voor dianummer 2">
            <a:extLst>
              <a:ext uri="{FF2B5EF4-FFF2-40B4-BE49-F238E27FC236}">
                <a16:creationId xmlns:a16="http://schemas.microsoft.com/office/drawing/2014/main" id="{66EE441F-77FB-75AD-6B1A-0F17F6DDA103}"/>
              </a:ext>
            </a:extLst>
          </p:cNvPr>
          <p:cNvSpPr>
            <a:spLocks noGrp="1"/>
          </p:cNvSpPr>
          <p:nvPr>
            <p:ph type="sldNum" sz="quarter" idx="10"/>
          </p:nvPr>
        </p:nvSpPr>
        <p:spPr/>
        <p:txBody>
          <a:bodyPr/>
          <a:lstStyle/>
          <a:p>
            <a:fld id="{51C5D536-50B7-4CE6-B44E-3B56F0A7BD1A}" type="slidenum">
              <a:rPr lang="nl-NL" smtClean="0"/>
              <a:pPr/>
              <a:t>‹nr.›</a:t>
            </a:fld>
            <a:endParaRPr lang="nl-NL"/>
          </a:p>
        </p:txBody>
      </p:sp>
      <p:pic>
        <p:nvPicPr>
          <p:cNvPr id="5" name="Afbeelding 4" descr="Afbeelding met zwart, duisternis&#10;&#10;Automatisch gegenereerde beschrijving">
            <a:extLst>
              <a:ext uri="{FF2B5EF4-FFF2-40B4-BE49-F238E27FC236}">
                <a16:creationId xmlns:a16="http://schemas.microsoft.com/office/drawing/2014/main" id="{1D03909B-CFF5-7B12-9FC6-6A6CF44876A9}"/>
              </a:ext>
            </a:extLst>
          </p:cNvPr>
          <p:cNvPicPr>
            <a:picLocks noChangeAspect="1"/>
          </p:cNvPicPr>
          <p:nvPr userDrawn="1"/>
        </p:nvPicPr>
        <p:blipFill>
          <a:blip r:embed="rId2"/>
          <a:stretch>
            <a:fillRect/>
          </a:stretch>
        </p:blipFill>
        <p:spPr>
          <a:xfrm>
            <a:off x="7136224" y="2698432"/>
            <a:ext cx="4281714" cy="1461135"/>
          </a:xfrm>
          <a:prstGeom prst="rect">
            <a:avLst/>
          </a:prstGeom>
        </p:spPr>
      </p:pic>
      <p:pic>
        <p:nvPicPr>
          <p:cNvPr id="7" name="Graphic 6">
            <a:extLst>
              <a:ext uri="{FF2B5EF4-FFF2-40B4-BE49-F238E27FC236}">
                <a16:creationId xmlns:a16="http://schemas.microsoft.com/office/drawing/2014/main" id="{431A78B4-DD8B-CED3-9390-FF735F89D2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1685" y="4977685"/>
            <a:ext cx="1880315" cy="1880315"/>
          </a:xfrm>
          <a:prstGeom prst="rect">
            <a:avLst/>
          </a:prstGeom>
        </p:spPr>
      </p:pic>
      <p:sp>
        <p:nvSpPr>
          <p:cNvPr id="8" name="Ovaal 7">
            <a:extLst>
              <a:ext uri="{FF2B5EF4-FFF2-40B4-BE49-F238E27FC236}">
                <a16:creationId xmlns:a16="http://schemas.microsoft.com/office/drawing/2014/main" id="{20F142C1-5C23-3B73-5E6A-3A31855F59CC}"/>
              </a:ext>
            </a:extLst>
          </p:cNvPr>
          <p:cNvSpPr>
            <a:spLocks noGrp="1" noRot="1" noMove="1" noResize="1" noEditPoints="1" noAdjustHandles="1" noChangeArrowheads="1" noChangeShapeType="1"/>
          </p:cNvSpPr>
          <p:nvPr userDrawn="1"/>
        </p:nvSpPr>
        <p:spPr>
          <a:xfrm>
            <a:off x="638175" y="1106250"/>
            <a:ext cx="4645500" cy="46455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err="1">
              <a:solidFill>
                <a:schemeClr val="bg1"/>
              </a:solidFill>
            </a:endParaRPr>
          </a:p>
        </p:txBody>
      </p:sp>
      <p:sp>
        <p:nvSpPr>
          <p:cNvPr id="15" name="Tijdelijke aanduiding voor inhoud 14">
            <a:extLst>
              <a:ext uri="{FF2B5EF4-FFF2-40B4-BE49-F238E27FC236}">
                <a16:creationId xmlns:a16="http://schemas.microsoft.com/office/drawing/2014/main" id="{FDFC43D0-75D8-1FAE-58A3-B4E13448EB43}"/>
              </a:ext>
            </a:extLst>
          </p:cNvPr>
          <p:cNvSpPr>
            <a:spLocks noGrp="1"/>
          </p:cNvSpPr>
          <p:nvPr>
            <p:ph sz="quarter" idx="11" hasCustomPrompt="1"/>
          </p:nvPr>
        </p:nvSpPr>
        <p:spPr>
          <a:xfrm>
            <a:off x="166483" y="2871957"/>
            <a:ext cx="5067300" cy="914400"/>
          </a:xfrm>
        </p:spPr>
        <p:txBody>
          <a:bodyPr>
            <a:normAutofit/>
          </a:bodyPr>
          <a:lstStyle>
            <a:lvl1pPr algn="ctr">
              <a:defRPr sz="1800"/>
            </a:lvl1pPr>
          </a:lstStyle>
          <a:p>
            <a:pPr lvl="0"/>
            <a:r>
              <a:rPr lang="en-GB" err="1"/>
              <a:t>Voeg</a:t>
            </a:r>
            <a:r>
              <a:rPr lang="en-GB"/>
              <a:t> </a:t>
            </a:r>
            <a:r>
              <a:rPr lang="en-GB" err="1"/>
              <a:t>hier</a:t>
            </a:r>
            <a:r>
              <a:rPr lang="en-GB"/>
              <a:t> de </a:t>
            </a:r>
          </a:p>
          <a:p>
            <a:pPr lvl="0"/>
            <a:r>
              <a:rPr lang="en-GB" err="1"/>
              <a:t>afbeelding</a:t>
            </a:r>
            <a:r>
              <a:rPr lang="en-GB"/>
              <a:t> van de partner toe</a:t>
            </a:r>
            <a:endParaRPr lang="nl-NL"/>
          </a:p>
        </p:txBody>
      </p:sp>
      <p:sp>
        <p:nvSpPr>
          <p:cNvPr id="2" name="Rechthoek 1">
            <a:extLst>
              <a:ext uri="{FF2B5EF4-FFF2-40B4-BE49-F238E27FC236}">
                <a16:creationId xmlns:a16="http://schemas.microsoft.com/office/drawing/2014/main" id="{BEE6D581-5BF2-26FE-8B53-8CC47BC9FFC7}"/>
              </a:ext>
            </a:extLst>
          </p:cNvPr>
          <p:cNvSpPr/>
          <p:nvPr userDrawn="1"/>
        </p:nvSpPr>
        <p:spPr>
          <a:xfrm>
            <a:off x="0" y="0"/>
            <a:ext cx="6096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err="1">
              <a:solidFill>
                <a:schemeClr val="bg1"/>
              </a:solidFill>
            </a:endParaRPr>
          </a:p>
        </p:txBody>
      </p:sp>
    </p:spTree>
    <p:extLst>
      <p:ext uri="{BB962C8B-B14F-4D97-AF65-F5344CB8AC3E}">
        <p14:creationId xmlns:p14="http://schemas.microsoft.com/office/powerpoint/2010/main" val="43069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artnerslid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D1969A5-A398-7E16-ECF7-BFB3F16D194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err="1">
              <a:solidFill>
                <a:schemeClr val="bg1"/>
              </a:solidFill>
            </a:endParaRPr>
          </a:p>
        </p:txBody>
      </p:sp>
      <p:sp>
        <p:nvSpPr>
          <p:cNvPr id="3" name="Tijdelijke aanduiding voor dianummer 2">
            <a:extLst>
              <a:ext uri="{FF2B5EF4-FFF2-40B4-BE49-F238E27FC236}">
                <a16:creationId xmlns:a16="http://schemas.microsoft.com/office/drawing/2014/main" id="{66EE441F-77FB-75AD-6B1A-0F17F6DDA103}"/>
              </a:ext>
            </a:extLst>
          </p:cNvPr>
          <p:cNvSpPr>
            <a:spLocks noGrp="1"/>
          </p:cNvSpPr>
          <p:nvPr>
            <p:ph type="sldNum" sz="quarter" idx="10"/>
          </p:nvPr>
        </p:nvSpPr>
        <p:spPr/>
        <p:txBody>
          <a:bodyPr/>
          <a:lstStyle/>
          <a:p>
            <a:fld id="{51C5D536-50B7-4CE6-B44E-3B56F0A7BD1A}" type="slidenum">
              <a:rPr lang="nl-NL" smtClean="0"/>
              <a:pPr/>
              <a:t>‹nr.›</a:t>
            </a:fld>
            <a:endParaRPr lang="nl-NL"/>
          </a:p>
        </p:txBody>
      </p:sp>
      <p:pic>
        <p:nvPicPr>
          <p:cNvPr id="5" name="Afbeelding 4" descr="Afbeelding met zwart, duisternis&#10;&#10;Automatisch gegenereerde beschrijving">
            <a:extLst>
              <a:ext uri="{FF2B5EF4-FFF2-40B4-BE49-F238E27FC236}">
                <a16:creationId xmlns:a16="http://schemas.microsoft.com/office/drawing/2014/main" id="{1D03909B-CFF5-7B12-9FC6-6A6CF44876A9}"/>
              </a:ext>
            </a:extLst>
          </p:cNvPr>
          <p:cNvPicPr>
            <a:picLocks noChangeAspect="1"/>
          </p:cNvPicPr>
          <p:nvPr userDrawn="1"/>
        </p:nvPicPr>
        <p:blipFill>
          <a:blip r:embed="rId2"/>
          <a:stretch>
            <a:fillRect/>
          </a:stretch>
        </p:blipFill>
        <p:spPr>
          <a:xfrm>
            <a:off x="7136224" y="2698432"/>
            <a:ext cx="4281714" cy="1461135"/>
          </a:xfrm>
          <a:prstGeom prst="rect">
            <a:avLst/>
          </a:prstGeom>
        </p:spPr>
      </p:pic>
      <p:pic>
        <p:nvPicPr>
          <p:cNvPr id="7" name="Graphic 6">
            <a:extLst>
              <a:ext uri="{FF2B5EF4-FFF2-40B4-BE49-F238E27FC236}">
                <a16:creationId xmlns:a16="http://schemas.microsoft.com/office/drawing/2014/main" id="{431A78B4-DD8B-CED3-9390-FF735F89D2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1685" y="4977685"/>
            <a:ext cx="1880315" cy="1880315"/>
          </a:xfrm>
          <a:prstGeom prst="rect">
            <a:avLst/>
          </a:prstGeom>
        </p:spPr>
      </p:pic>
      <p:sp>
        <p:nvSpPr>
          <p:cNvPr id="8" name="Ovaal 7">
            <a:extLst>
              <a:ext uri="{FF2B5EF4-FFF2-40B4-BE49-F238E27FC236}">
                <a16:creationId xmlns:a16="http://schemas.microsoft.com/office/drawing/2014/main" id="{20F142C1-5C23-3B73-5E6A-3A31855F59CC}"/>
              </a:ext>
            </a:extLst>
          </p:cNvPr>
          <p:cNvSpPr>
            <a:spLocks noGrp="1" noRot="1" noMove="1" noResize="1" noEditPoints="1" noAdjustHandles="1" noChangeArrowheads="1" noChangeShapeType="1"/>
          </p:cNvSpPr>
          <p:nvPr userDrawn="1"/>
        </p:nvSpPr>
        <p:spPr>
          <a:xfrm>
            <a:off x="638175" y="1106250"/>
            <a:ext cx="4645500" cy="46455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err="1">
              <a:solidFill>
                <a:schemeClr val="bg1"/>
              </a:solidFill>
            </a:endParaRPr>
          </a:p>
        </p:txBody>
      </p:sp>
      <p:sp>
        <p:nvSpPr>
          <p:cNvPr id="15" name="Tijdelijke aanduiding voor inhoud 14">
            <a:extLst>
              <a:ext uri="{FF2B5EF4-FFF2-40B4-BE49-F238E27FC236}">
                <a16:creationId xmlns:a16="http://schemas.microsoft.com/office/drawing/2014/main" id="{FDFC43D0-75D8-1FAE-58A3-B4E13448EB43}"/>
              </a:ext>
            </a:extLst>
          </p:cNvPr>
          <p:cNvSpPr>
            <a:spLocks noGrp="1"/>
          </p:cNvSpPr>
          <p:nvPr>
            <p:ph sz="quarter" idx="11" hasCustomPrompt="1"/>
          </p:nvPr>
        </p:nvSpPr>
        <p:spPr>
          <a:xfrm>
            <a:off x="166483" y="2871957"/>
            <a:ext cx="5067300" cy="914400"/>
          </a:xfrm>
        </p:spPr>
        <p:txBody>
          <a:bodyPr>
            <a:normAutofit/>
          </a:bodyPr>
          <a:lstStyle>
            <a:lvl1pPr algn="ctr">
              <a:defRPr sz="1800"/>
            </a:lvl1pPr>
          </a:lstStyle>
          <a:p>
            <a:pPr lvl="0"/>
            <a:r>
              <a:rPr lang="en-GB" err="1"/>
              <a:t>Voeg</a:t>
            </a:r>
            <a:r>
              <a:rPr lang="en-GB"/>
              <a:t> </a:t>
            </a:r>
            <a:r>
              <a:rPr lang="en-GB" err="1"/>
              <a:t>hier</a:t>
            </a:r>
            <a:r>
              <a:rPr lang="en-GB"/>
              <a:t> de </a:t>
            </a:r>
          </a:p>
          <a:p>
            <a:pPr lvl="0"/>
            <a:r>
              <a:rPr lang="en-GB" err="1"/>
              <a:t>afbeelding</a:t>
            </a:r>
            <a:r>
              <a:rPr lang="en-GB"/>
              <a:t> van de partner toe</a:t>
            </a:r>
            <a:endParaRPr lang="nl-NL"/>
          </a:p>
        </p:txBody>
      </p:sp>
      <p:sp>
        <p:nvSpPr>
          <p:cNvPr id="2" name="Rechthoek 1">
            <a:extLst>
              <a:ext uri="{FF2B5EF4-FFF2-40B4-BE49-F238E27FC236}">
                <a16:creationId xmlns:a16="http://schemas.microsoft.com/office/drawing/2014/main" id="{BEE6D581-5BF2-26FE-8B53-8CC47BC9FFC7}"/>
              </a:ext>
            </a:extLst>
          </p:cNvPr>
          <p:cNvSpPr/>
          <p:nvPr userDrawn="1"/>
        </p:nvSpPr>
        <p:spPr>
          <a:xfrm>
            <a:off x="0" y="0"/>
            <a:ext cx="6096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err="1">
              <a:solidFill>
                <a:schemeClr val="bg1"/>
              </a:solidFill>
            </a:endParaRPr>
          </a:p>
        </p:txBody>
      </p:sp>
    </p:spTree>
    <p:extLst>
      <p:ext uri="{BB962C8B-B14F-4D97-AF65-F5344CB8AC3E}">
        <p14:creationId xmlns:p14="http://schemas.microsoft.com/office/powerpoint/2010/main" val="3754525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622DACE-6DEA-D364-ACAE-6867D2E32A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sp>
        <p:nvSpPr>
          <p:cNvPr id="2" name="Title 1">
            <a:extLst>
              <a:ext uri="{FF2B5EF4-FFF2-40B4-BE49-F238E27FC236}">
                <a16:creationId xmlns:a16="http://schemas.microsoft.com/office/drawing/2014/main" id="{62680DD2-4886-E720-1445-0BA6D303A476}"/>
              </a:ext>
            </a:extLst>
          </p:cNvPr>
          <p:cNvSpPr>
            <a:spLocks noGrp="1"/>
          </p:cNvSpPr>
          <p:nvPr>
            <p:ph type="title"/>
          </p:nvPr>
        </p:nvSpPr>
        <p:spPr/>
        <p:txBody>
          <a:bodyPr/>
          <a:lstStyle/>
          <a:p>
            <a:r>
              <a:rPr lang="nl-NL"/>
              <a:t>Klik om stijl te bewerken</a:t>
            </a:r>
            <a:endParaRPr lang="en-NL"/>
          </a:p>
        </p:txBody>
      </p:sp>
      <p:sp>
        <p:nvSpPr>
          <p:cNvPr id="3" name="Content Placeholder 2">
            <a:extLst>
              <a:ext uri="{FF2B5EF4-FFF2-40B4-BE49-F238E27FC236}">
                <a16:creationId xmlns:a16="http://schemas.microsoft.com/office/drawing/2014/main" id="{9EE2D504-9140-09D5-AB3F-E165EE890F3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6" name="Slide Number Placeholder 5">
            <a:extLst>
              <a:ext uri="{FF2B5EF4-FFF2-40B4-BE49-F238E27FC236}">
                <a16:creationId xmlns:a16="http://schemas.microsoft.com/office/drawing/2014/main" id="{9BF18D20-83E8-256D-4284-778B50BF4CC0}"/>
              </a:ext>
            </a:extLst>
          </p:cNvPr>
          <p:cNvSpPr>
            <a:spLocks noGrp="1"/>
          </p:cNvSpPr>
          <p:nvPr>
            <p:ph type="sldNum" sz="quarter" idx="12"/>
          </p:nvPr>
        </p:nvSpPr>
        <p:spPr>
          <a:xfrm>
            <a:off x="838200" y="5946775"/>
            <a:ext cx="2743200" cy="300899"/>
          </a:xfrm>
        </p:spPr>
        <p:txBody>
          <a:bodyPr anchor="t"/>
          <a:lstStyle/>
          <a:p>
            <a:fld id="{D1D5D013-E1B6-7A41-9F62-C7B49A54E7EF}" type="slidenum">
              <a:rPr lang="en-NL" smtClean="0"/>
              <a:t>‹nr.›</a:t>
            </a:fld>
            <a:endParaRPr lang="en-NL"/>
          </a:p>
        </p:txBody>
      </p:sp>
    </p:spTree>
    <p:extLst>
      <p:ext uri="{BB962C8B-B14F-4D97-AF65-F5344CB8AC3E}">
        <p14:creationId xmlns:p14="http://schemas.microsoft.com/office/powerpoint/2010/main" val="3601881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B7AC7810-A9C3-FFF3-F506-0BDD4CC05707}"/>
              </a:ext>
            </a:extLst>
          </p:cNvPr>
          <p:cNvSpPr>
            <a:spLocks noGrp="1"/>
          </p:cNvSpPr>
          <p:nvPr>
            <p:ph idx="1" hasCustomPrompt="1"/>
          </p:nvPr>
        </p:nvSpPr>
        <p:spPr>
          <a:xfrm>
            <a:off x="6515056" y="2007333"/>
            <a:ext cx="4613688" cy="2848036"/>
          </a:xfrm>
        </p:spPr>
        <p:txBody>
          <a:bodyPr anchor="ctr"/>
          <a:lstStyle>
            <a:lvl1pPr marL="457200" indent="-457200">
              <a:buClr>
                <a:schemeClr val="bg1">
                  <a:lumMod val="75000"/>
                </a:schemeClr>
              </a:buClr>
              <a:buFont typeface="+mj-lt"/>
              <a:buAutoNum type="arabicPeriod"/>
              <a:defRPr b="1" i="0">
                <a:latin typeface="General Sans Semibold" pitchFamily="2" charset="77"/>
              </a:defRPr>
            </a:lvl1pPr>
            <a:lvl2pPr marL="914400" indent="-4572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a:t>Title</a:t>
            </a:r>
          </a:p>
          <a:p>
            <a:pPr lvl="0"/>
            <a:r>
              <a:rPr lang="en-GB"/>
              <a:t>Title</a:t>
            </a:r>
          </a:p>
          <a:p>
            <a:pPr lvl="0"/>
            <a:r>
              <a:rPr lang="en-GB"/>
              <a:t>Title</a:t>
            </a:r>
          </a:p>
          <a:p>
            <a:pPr lvl="0"/>
            <a:r>
              <a:rPr lang="en-GB"/>
              <a:t>Title</a:t>
            </a:r>
          </a:p>
        </p:txBody>
      </p:sp>
      <p:pic>
        <p:nvPicPr>
          <p:cNvPr id="8" name="Graphic 7">
            <a:extLst>
              <a:ext uri="{FF2B5EF4-FFF2-40B4-BE49-F238E27FC236}">
                <a16:creationId xmlns:a16="http://schemas.microsoft.com/office/drawing/2014/main" id="{A8EEDCD1-0465-913E-17F8-661599A1C8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007332"/>
            <a:ext cx="4841024" cy="4850667"/>
          </a:xfrm>
          <a:prstGeom prst="rect">
            <a:avLst/>
          </a:prstGeom>
        </p:spPr>
      </p:pic>
      <p:pic>
        <p:nvPicPr>
          <p:cNvPr id="13" name="Graphic 12">
            <a:extLst>
              <a:ext uri="{FF2B5EF4-FFF2-40B4-BE49-F238E27FC236}">
                <a16:creationId xmlns:a16="http://schemas.microsoft.com/office/drawing/2014/main" id="{634EE18F-E8F1-0D7C-CAB3-F281D5E1B7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4231968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nerslid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D1969A5-A398-7E16-ECF7-BFB3F16D194D}"/>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err="1">
              <a:solidFill>
                <a:schemeClr val="bg1"/>
              </a:solidFill>
            </a:endParaRPr>
          </a:p>
        </p:txBody>
      </p:sp>
      <p:sp>
        <p:nvSpPr>
          <p:cNvPr id="3" name="Tijdelijke aanduiding voor dianummer 2">
            <a:extLst>
              <a:ext uri="{FF2B5EF4-FFF2-40B4-BE49-F238E27FC236}">
                <a16:creationId xmlns:a16="http://schemas.microsoft.com/office/drawing/2014/main" id="{66EE441F-77FB-75AD-6B1A-0F17F6DDA103}"/>
              </a:ext>
            </a:extLst>
          </p:cNvPr>
          <p:cNvSpPr>
            <a:spLocks noGrp="1"/>
          </p:cNvSpPr>
          <p:nvPr>
            <p:ph type="sldNum" sz="quarter" idx="10"/>
          </p:nvPr>
        </p:nvSpPr>
        <p:spPr/>
        <p:txBody>
          <a:bodyPr/>
          <a:lstStyle/>
          <a:p>
            <a:fld id="{51C5D536-50B7-4CE6-B44E-3B56F0A7BD1A}" type="slidenum">
              <a:rPr lang="nl-NL" smtClean="0"/>
              <a:pPr/>
              <a:t>‹nr.›</a:t>
            </a:fld>
            <a:endParaRPr lang="nl-NL"/>
          </a:p>
        </p:txBody>
      </p:sp>
      <p:pic>
        <p:nvPicPr>
          <p:cNvPr id="5" name="Afbeelding 4" descr="Afbeelding met zwart, duisternis&#10;&#10;Automatisch gegenereerde beschrijving">
            <a:extLst>
              <a:ext uri="{FF2B5EF4-FFF2-40B4-BE49-F238E27FC236}">
                <a16:creationId xmlns:a16="http://schemas.microsoft.com/office/drawing/2014/main" id="{1D03909B-CFF5-7B12-9FC6-6A6CF44876A9}"/>
              </a:ext>
            </a:extLst>
          </p:cNvPr>
          <p:cNvPicPr>
            <a:picLocks noChangeAspect="1"/>
          </p:cNvPicPr>
          <p:nvPr userDrawn="1"/>
        </p:nvPicPr>
        <p:blipFill>
          <a:blip r:embed="rId2"/>
          <a:stretch>
            <a:fillRect/>
          </a:stretch>
        </p:blipFill>
        <p:spPr>
          <a:xfrm>
            <a:off x="7136224" y="2698432"/>
            <a:ext cx="4281714" cy="1461135"/>
          </a:xfrm>
          <a:prstGeom prst="rect">
            <a:avLst/>
          </a:prstGeom>
        </p:spPr>
      </p:pic>
      <p:pic>
        <p:nvPicPr>
          <p:cNvPr id="7" name="Graphic 6">
            <a:extLst>
              <a:ext uri="{FF2B5EF4-FFF2-40B4-BE49-F238E27FC236}">
                <a16:creationId xmlns:a16="http://schemas.microsoft.com/office/drawing/2014/main" id="{431A78B4-DD8B-CED3-9390-FF735F89D22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1685" y="4977685"/>
            <a:ext cx="1880315" cy="1880315"/>
          </a:xfrm>
          <a:prstGeom prst="rect">
            <a:avLst/>
          </a:prstGeom>
        </p:spPr>
      </p:pic>
      <p:sp>
        <p:nvSpPr>
          <p:cNvPr id="8" name="Ovaal 7">
            <a:extLst>
              <a:ext uri="{FF2B5EF4-FFF2-40B4-BE49-F238E27FC236}">
                <a16:creationId xmlns:a16="http://schemas.microsoft.com/office/drawing/2014/main" id="{20F142C1-5C23-3B73-5E6A-3A31855F59CC}"/>
              </a:ext>
            </a:extLst>
          </p:cNvPr>
          <p:cNvSpPr>
            <a:spLocks noGrp="1" noRot="1" noMove="1" noResize="1" noEditPoints="1" noAdjustHandles="1" noChangeArrowheads="1" noChangeShapeType="1"/>
          </p:cNvSpPr>
          <p:nvPr userDrawn="1"/>
        </p:nvSpPr>
        <p:spPr>
          <a:xfrm>
            <a:off x="638175" y="1106250"/>
            <a:ext cx="4645500" cy="46455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err="1">
              <a:solidFill>
                <a:schemeClr val="bg1"/>
              </a:solidFill>
            </a:endParaRPr>
          </a:p>
        </p:txBody>
      </p:sp>
      <p:sp>
        <p:nvSpPr>
          <p:cNvPr id="15" name="Tijdelijke aanduiding voor inhoud 14">
            <a:extLst>
              <a:ext uri="{FF2B5EF4-FFF2-40B4-BE49-F238E27FC236}">
                <a16:creationId xmlns:a16="http://schemas.microsoft.com/office/drawing/2014/main" id="{FDFC43D0-75D8-1FAE-58A3-B4E13448EB43}"/>
              </a:ext>
            </a:extLst>
          </p:cNvPr>
          <p:cNvSpPr>
            <a:spLocks noGrp="1"/>
          </p:cNvSpPr>
          <p:nvPr>
            <p:ph sz="quarter" idx="11" hasCustomPrompt="1"/>
          </p:nvPr>
        </p:nvSpPr>
        <p:spPr>
          <a:xfrm>
            <a:off x="166483" y="2871957"/>
            <a:ext cx="5067300" cy="914400"/>
          </a:xfrm>
        </p:spPr>
        <p:txBody>
          <a:bodyPr>
            <a:normAutofit/>
          </a:bodyPr>
          <a:lstStyle>
            <a:lvl1pPr algn="ctr">
              <a:defRPr sz="1800"/>
            </a:lvl1pPr>
          </a:lstStyle>
          <a:p>
            <a:pPr lvl="0"/>
            <a:r>
              <a:rPr lang="en-GB" err="1"/>
              <a:t>Voeg</a:t>
            </a:r>
            <a:r>
              <a:rPr lang="en-GB"/>
              <a:t> </a:t>
            </a:r>
            <a:r>
              <a:rPr lang="en-GB" err="1"/>
              <a:t>hier</a:t>
            </a:r>
            <a:r>
              <a:rPr lang="en-GB"/>
              <a:t> de </a:t>
            </a:r>
          </a:p>
          <a:p>
            <a:pPr lvl="0"/>
            <a:r>
              <a:rPr lang="en-GB" err="1"/>
              <a:t>afbeelding</a:t>
            </a:r>
            <a:r>
              <a:rPr lang="en-GB"/>
              <a:t> van de partner toe</a:t>
            </a:r>
            <a:endParaRPr lang="nl-NL"/>
          </a:p>
        </p:txBody>
      </p:sp>
      <p:sp>
        <p:nvSpPr>
          <p:cNvPr id="2" name="Rechthoek 1">
            <a:extLst>
              <a:ext uri="{FF2B5EF4-FFF2-40B4-BE49-F238E27FC236}">
                <a16:creationId xmlns:a16="http://schemas.microsoft.com/office/drawing/2014/main" id="{BEE6D581-5BF2-26FE-8B53-8CC47BC9FFC7}"/>
              </a:ext>
            </a:extLst>
          </p:cNvPr>
          <p:cNvSpPr/>
          <p:nvPr userDrawn="1"/>
        </p:nvSpPr>
        <p:spPr>
          <a:xfrm>
            <a:off x="0" y="0"/>
            <a:ext cx="6096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err="1">
              <a:solidFill>
                <a:schemeClr val="bg1"/>
              </a:solidFill>
            </a:endParaRPr>
          </a:p>
        </p:txBody>
      </p:sp>
    </p:spTree>
    <p:extLst>
      <p:ext uri="{BB962C8B-B14F-4D97-AF65-F5344CB8AC3E}">
        <p14:creationId xmlns:p14="http://schemas.microsoft.com/office/powerpoint/2010/main" val="43069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B7AC7810-A9C3-FFF3-F506-0BDD4CC05707}"/>
              </a:ext>
            </a:extLst>
          </p:cNvPr>
          <p:cNvSpPr>
            <a:spLocks noGrp="1"/>
          </p:cNvSpPr>
          <p:nvPr>
            <p:ph idx="1" hasCustomPrompt="1"/>
          </p:nvPr>
        </p:nvSpPr>
        <p:spPr>
          <a:xfrm>
            <a:off x="6515056" y="2007333"/>
            <a:ext cx="4613688" cy="2848036"/>
          </a:xfrm>
        </p:spPr>
        <p:txBody>
          <a:bodyPr anchor="ctr"/>
          <a:lstStyle>
            <a:lvl1pPr marL="457200" indent="-457200">
              <a:buClr>
                <a:schemeClr val="bg1">
                  <a:lumMod val="75000"/>
                </a:schemeClr>
              </a:buClr>
              <a:buFont typeface="+mj-lt"/>
              <a:buAutoNum type="arabicPeriod"/>
              <a:defRPr b="1" i="0">
                <a:latin typeface="General Sans Semibold" pitchFamily="2" charset="77"/>
              </a:defRPr>
            </a:lvl1pPr>
            <a:lvl2pPr marL="914400" indent="-4572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GB"/>
              <a:t>Title</a:t>
            </a:r>
          </a:p>
          <a:p>
            <a:pPr lvl="0"/>
            <a:r>
              <a:rPr lang="en-GB"/>
              <a:t>Title</a:t>
            </a:r>
          </a:p>
          <a:p>
            <a:pPr lvl="0"/>
            <a:r>
              <a:rPr lang="en-GB"/>
              <a:t>Title</a:t>
            </a:r>
          </a:p>
          <a:p>
            <a:pPr lvl="0"/>
            <a:r>
              <a:rPr lang="en-GB"/>
              <a:t>Title</a:t>
            </a:r>
          </a:p>
        </p:txBody>
      </p:sp>
      <p:pic>
        <p:nvPicPr>
          <p:cNvPr id="8" name="Graphic 7">
            <a:extLst>
              <a:ext uri="{FF2B5EF4-FFF2-40B4-BE49-F238E27FC236}">
                <a16:creationId xmlns:a16="http://schemas.microsoft.com/office/drawing/2014/main" id="{A8EEDCD1-0465-913E-17F8-661599A1C8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007332"/>
            <a:ext cx="4841024" cy="4850667"/>
          </a:xfrm>
          <a:prstGeom prst="rect">
            <a:avLst/>
          </a:prstGeom>
        </p:spPr>
      </p:pic>
      <p:pic>
        <p:nvPicPr>
          <p:cNvPr id="13" name="Graphic 12">
            <a:extLst>
              <a:ext uri="{FF2B5EF4-FFF2-40B4-BE49-F238E27FC236}">
                <a16:creationId xmlns:a16="http://schemas.microsoft.com/office/drawing/2014/main" id="{634EE18F-E8F1-0D7C-CAB3-F281D5E1B7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4243297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2CDA7-C0BB-EB77-5FBC-0B22DAACA42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15D60FF-0771-F4BE-0258-71E2592C79D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EFF450-BA82-B2A9-9E0A-7FC4E53CBE56}"/>
              </a:ext>
            </a:extLst>
          </p:cNvPr>
          <p:cNvSpPr>
            <a:spLocks noGrp="1"/>
          </p:cNvSpPr>
          <p:nvPr>
            <p:ph type="dt" sz="half" idx="10"/>
          </p:nvPr>
        </p:nvSpPr>
        <p:spPr/>
        <p:txBody>
          <a:bodyPr/>
          <a:lstStyle/>
          <a:p>
            <a:fld id="{9A08E877-30E4-48BA-B419-9032F9CE6637}" type="datetimeFigureOut">
              <a:rPr lang="nl-NL" smtClean="0"/>
              <a:t>16-01-2026</a:t>
            </a:fld>
            <a:endParaRPr lang="nl-NL"/>
          </a:p>
        </p:txBody>
      </p:sp>
      <p:sp>
        <p:nvSpPr>
          <p:cNvPr id="5" name="Tijdelijke aanduiding voor voettekst 4">
            <a:extLst>
              <a:ext uri="{FF2B5EF4-FFF2-40B4-BE49-F238E27FC236}">
                <a16:creationId xmlns:a16="http://schemas.microsoft.com/office/drawing/2014/main" id="{AF9B7727-3050-8279-F582-DFE7D966F7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BC7BC0-2E19-1355-67C0-91515D7AE2E2}"/>
              </a:ext>
            </a:extLst>
          </p:cNvPr>
          <p:cNvSpPr>
            <a:spLocks noGrp="1"/>
          </p:cNvSpPr>
          <p:nvPr>
            <p:ph type="sldNum" sz="quarter" idx="12"/>
          </p:nvPr>
        </p:nvSpPr>
        <p:spPr/>
        <p:txBody>
          <a:bodyPr/>
          <a:lstStyle/>
          <a:p>
            <a:fld id="{6EC60B4A-5457-499B-A876-FD82AD3C64BA}" type="slidenum">
              <a:rPr lang="nl-NL" smtClean="0"/>
              <a:t>‹nr.›</a:t>
            </a:fld>
            <a:endParaRPr lang="nl-NL"/>
          </a:p>
        </p:txBody>
      </p:sp>
    </p:spTree>
    <p:extLst>
      <p:ext uri="{BB962C8B-B14F-4D97-AF65-F5344CB8AC3E}">
        <p14:creationId xmlns:p14="http://schemas.microsoft.com/office/powerpoint/2010/main" val="933683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1AA2195-3BB3-6E88-1D7C-DAFD5067176E}"/>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8" name="Logo">
            <a:extLst>
              <a:ext uri="{FF2B5EF4-FFF2-40B4-BE49-F238E27FC236}">
                <a16:creationId xmlns:a16="http://schemas.microsoft.com/office/drawing/2014/main" id="{AC3AD2EE-DF8A-7E2B-4D7D-4320319B00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0000" y="510292"/>
            <a:ext cx="1728000" cy="589680"/>
          </a:xfrm>
          <a:prstGeom prst="rect">
            <a:avLst/>
          </a:prstGeom>
        </p:spPr>
      </p:pic>
      <p:pic>
        <p:nvPicPr>
          <p:cNvPr id="3" name="Graphic 2">
            <a:extLst>
              <a:ext uri="{FF2B5EF4-FFF2-40B4-BE49-F238E27FC236}">
                <a16:creationId xmlns:a16="http://schemas.microsoft.com/office/drawing/2014/main" id="{2C60D9CA-EB49-A582-53B5-846A965F1E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15481" y="4781481"/>
            <a:ext cx="2076519" cy="2076519"/>
          </a:xfrm>
          <a:prstGeom prst="rect">
            <a:avLst/>
          </a:prstGeom>
        </p:spPr>
      </p:pic>
      <p:sp>
        <p:nvSpPr>
          <p:cNvPr id="6" name="Title 1">
            <a:extLst>
              <a:ext uri="{FF2B5EF4-FFF2-40B4-BE49-F238E27FC236}">
                <a16:creationId xmlns:a16="http://schemas.microsoft.com/office/drawing/2014/main" id="{BC054AA3-B848-E889-B39C-CB90E6035AA6}"/>
              </a:ext>
            </a:extLst>
          </p:cNvPr>
          <p:cNvSpPr>
            <a:spLocks noGrp="1"/>
          </p:cNvSpPr>
          <p:nvPr>
            <p:ph type="ctrTitle" hasCustomPrompt="1"/>
          </p:nvPr>
        </p:nvSpPr>
        <p:spPr>
          <a:xfrm>
            <a:off x="900000" y="1433623"/>
            <a:ext cx="8144775" cy="2758635"/>
          </a:xfrm>
          <a:prstGeom prst="rect">
            <a:avLst/>
          </a:prstGeom>
        </p:spPr>
        <p:txBody>
          <a:bodyPr anchor="b">
            <a:normAutofit/>
          </a:bodyPr>
          <a:lstStyle>
            <a:lvl1pPr algn="l">
              <a:defRPr sz="6600">
                <a:solidFill>
                  <a:schemeClr val="tx2"/>
                </a:solidFill>
              </a:defRPr>
            </a:lvl1pPr>
          </a:lstStyle>
          <a:p>
            <a:r>
              <a:rPr lang="en-GB"/>
              <a:t>[</a:t>
            </a:r>
            <a:r>
              <a:rPr lang="en-GB" err="1"/>
              <a:t>titel</a:t>
            </a:r>
            <a:r>
              <a:rPr lang="en-GB"/>
              <a:t>]</a:t>
            </a:r>
            <a:endParaRPr lang="en-NL"/>
          </a:p>
        </p:txBody>
      </p:sp>
      <p:sp>
        <p:nvSpPr>
          <p:cNvPr id="7" name="Ondertitel 2">
            <a:extLst>
              <a:ext uri="{FF2B5EF4-FFF2-40B4-BE49-F238E27FC236}">
                <a16:creationId xmlns:a16="http://schemas.microsoft.com/office/drawing/2014/main" id="{501B8DBE-BB73-AC27-CA33-875C23536034}"/>
              </a:ext>
            </a:extLst>
          </p:cNvPr>
          <p:cNvSpPr>
            <a:spLocks noGrp="1"/>
          </p:cNvSpPr>
          <p:nvPr>
            <p:ph type="subTitle" idx="1" hasCustomPrompt="1"/>
          </p:nvPr>
        </p:nvSpPr>
        <p:spPr>
          <a:xfrm>
            <a:off x="950353" y="5502779"/>
            <a:ext cx="8144775" cy="584250"/>
          </a:xfrm>
        </p:spPr>
        <p:txBody>
          <a:bodyPr>
            <a:normAutofit/>
          </a:bodyPr>
          <a:lstStyle>
            <a:lvl1pPr marL="0" indent="0" algn="l">
              <a:buNone/>
              <a:defRPr sz="1800">
                <a:latin typeface="Cooper Lt BT" panose="0208050304030B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a:t>
            </a:r>
          </a:p>
        </p:txBody>
      </p:sp>
      <p:sp>
        <p:nvSpPr>
          <p:cNvPr id="13" name="Tijdelijke aanduiding voor tekst 12">
            <a:extLst>
              <a:ext uri="{FF2B5EF4-FFF2-40B4-BE49-F238E27FC236}">
                <a16:creationId xmlns:a16="http://schemas.microsoft.com/office/drawing/2014/main" id="{6FA6C80D-8DE6-ADAB-C7BA-07AFD945F0F6}"/>
              </a:ext>
            </a:extLst>
          </p:cNvPr>
          <p:cNvSpPr>
            <a:spLocks noGrp="1"/>
          </p:cNvSpPr>
          <p:nvPr>
            <p:ph type="body" sz="quarter" idx="10" hasCustomPrompt="1"/>
          </p:nvPr>
        </p:nvSpPr>
        <p:spPr>
          <a:xfrm>
            <a:off x="940306" y="4330545"/>
            <a:ext cx="8104470" cy="584200"/>
          </a:xfrm>
        </p:spPr>
        <p:txBody>
          <a:bodyPr/>
          <a:lstStyle>
            <a:lvl1pPr marL="0" indent="0">
              <a:buNone/>
              <a:defRPr>
                <a:solidFill>
                  <a:schemeClr val="tx2"/>
                </a:solidFill>
              </a:defRPr>
            </a:lvl1pPr>
          </a:lstStyle>
          <a:p>
            <a:pPr lvl="0"/>
            <a:r>
              <a:rPr lang="nl-NL"/>
              <a:t>[ondertitel]</a:t>
            </a:r>
          </a:p>
        </p:txBody>
      </p:sp>
      <p:sp>
        <p:nvSpPr>
          <p:cNvPr id="16" name="Tijdelijke aanduiding voor tekst 15">
            <a:extLst>
              <a:ext uri="{FF2B5EF4-FFF2-40B4-BE49-F238E27FC236}">
                <a16:creationId xmlns:a16="http://schemas.microsoft.com/office/drawing/2014/main" id="{E3E24751-2E07-7697-543D-BC17DE7BA637}"/>
              </a:ext>
            </a:extLst>
          </p:cNvPr>
          <p:cNvSpPr>
            <a:spLocks noGrp="1"/>
          </p:cNvSpPr>
          <p:nvPr>
            <p:ph type="body" sz="quarter" idx="11" hasCustomPrompt="1"/>
          </p:nvPr>
        </p:nvSpPr>
        <p:spPr>
          <a:xfrm>
            <a:off x="950353" y="5965872"/>
            <a:ext cx="2221843" cy="584250"/>
          </a:xfrm>
        </p:spPr>
        <p:txBody>
          <a:bodyPr>
            <a:normAutofit/>
          </a:bodyPr>
          <a:lstStyle>
            <a:lvl1pPr marL="0" indent="0">
              <a:buNone/>
              <a:defRPr sz="1800">
                <a:latin typeface="Cooper Lt BT" panose="0208050304030B020404" pitchFamily="18" charset="0"/>
              </a:defRPr>
            </a:lvl1pPr>
          </a:lstStyle>
          <a:p>
            <a:pPr lvl="0"/>
            <a:r>
              <a:rPr lang="nl-NL"/>
              <a:t>[datum]</a:t>
            </a:r>
          </a:p>
        </p:txBody>
      </p:sp>
    </p:spTree>
    <p:extLst>
      <p:ext uri="{BB962C8B-B14F-4D97-AF65-F5344CB8AC3E}">
        <p14:creationId xmlns:p14="http://schemas.microsoft.com/office/powerpoint/2010/main" val="1244458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di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hasCustomPrompt="1"/>
          </p:nvPr>
        </p:nvSpPr>
        <p:spPr>
          <a:xfrm>
            <a:off x="3923326" y="1219200"/>
            <a:ext cx="6566873" cy="2232391"/>
          </a:xfrm>
          <a:prstGeom prst="rect">
            <a:avLst/>
          </a:prstGeom>
        </p:spPr>
        <p:txBody>
          <a:bodyPr anchor="b">
            <a:noAutofit/>
          </a:bodyPr>
          <a:lstStyle>
            <a:lvl1pPr algn="l">
              <a:lnSpc>
                <a:spcPct val="100000"/>
              </a:lnSpc>
              <a:defRPr sz="4800">
                <a:solidFill>
                  <a:schemeClr val="tx1"/>
                </a:solidFill>
              </a:defRPr>
            </a:lvl1pPr>
          </a:lstStyle>
          <a:p>
            <a:r>
              <a:rPr lang="nl-NL"/>
              <a:t>[titel 1]</a:t>
            </a:r>
            <a:endParaRPr lang="en-NL"/>
          </a:p>
        </p:txBody>
      </p:sp>
      <p:sp>
        <p:nvSpPr>
          <p:cNvPr id="4" name="Ondertitel 2">
            <a:extLst>
              <a:ext uri="{FF2B5EF4-FFF2-40B4-BE49-F238E27FC236}">
                <a16:creationId xmlns:a16="http://schemas.microsoft.com/office/drawing/2014/main" id="{B873B73A-1A14-C1D5-2D89-25F18DB04E82}"/>
              </a:ext>
            </a:extLst>
          </p:cNvPr>
          <p:cNvSpPr>
            <a:spLocks noGrp="1"/>
          </p:cNvSpPr>
          <p:nvPr>
            <p:ph type="subTitle" idx="1" hasCustomPrompt="1"/>
          </p:nvPr>
        </p:nvSpPr>
        <p:spPr>
          <a:xfrm>
            <a:off x="3923326" y="4759850"/>
            <a:ext cx="6566873" cy="584250"/>
          </a:xfrm>
        </p:spPr>
        <p:txBody>
          <a:bodyPr>
            <a:normAutofit/>
          </a:bodyPr>
          <a:lstStyle>
            <a:lvl1pPr marL="0" indent="0" algn="l">
              <a:spcBef>
                <a:spcPts val="0"/>
              </a:spcBef>
              <a:buNone/>
              <a:defRPr sz="2800">
                <a:latin typeface="Cooper Lt BT" panose="0208050304030B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Ondertitel[ondertitel of datum]</a:t>
            </a:r>
          </a:p>
        </p:txBody>
      </p:sp>
      <p:sp>
        <p:nvSpPr>
          <p:cNvPr id="14" name="Tijdelijke aanduiding voor tekst 13">
            <a:extLst>
              <a:ext uri="{FF2B5EF4-FFF2-40B4-BE49-F238E27FC236}">
                <a16:creationId xmlns:a16="http://schemas.microsoft.com/office/drawing/2014/main" id="{FD1BCABA-47E0-A310-F24B-7453565F0792}"/>
              </a:ext>
            </a:extLst>
          </p:cNvPr>
          <p:cNvSpPr>
            <a:spLocks noGrp="1"/>
          </p:cNvSpPr>
          <p:nvPr>
            <p:ph type="body" sz="quarter" idx="12" hasCustomPrompt="1"/>
          </p:nvPr>
        </p:nvSpPr>
        <p:spPr>
          <a:xfrm>
            <a:off x="3922713" y="3513068"/>
            <a:ext cx="6566400" cy="1107996"/>
          </a:xfrm>
        </p:spPr>
        <p:txBody>
          <a:bodyPr>
            <a:spAutoFit/>
          </a:bodyPr>
          <a:lstStyle>
            <a:lvl1pPr marL="0" indent="0">
              <a:buNone/>
              <a:defRPr sz="7200">
                <a:solidFill>
                  <a:schemeClr val="tx2"/>
                </a:solidFill>
                <a:latin typeface="+mj-lt"/>
              </a:defRPr>
            </a:lvl1pPr>
          </a:lstStyle>
          <a:p>
            <a:pPr lvl="0"/>
            <a:r>
              <a:rPr lang="nl-NL"/>
              <a:t>[titel 2]</a:t>
            </a:r>
          </a:p>
        </p:txBody>
      </p:sp>
      <p:sp>
        <p:nvSpPr>
          <p:cNvPr id="12" name="Tijdelijke aanduiding voor afbeelding 11">
            <a:extLst>
              <a:ext uri="{FF2B5EF4-FFF2-40B4-BE49-F238E27FC236}">
                <a16:creationId xmlns:a16="http://schemas.microsoft.com/office/drawing/2014/main" id="{3721FC4A-C6B8-F27F-946C-C457AE2883A4}"/>
              </a:ext>
            </a:extLst>
          </p:cNvPr>
          <p:cNvSpPr>
            <a:spLocks noGrp="1"/>
          </p:cNvSpPr>
          <p:nvPr>
            <p:ph type="pic" sz="quarter" idx="13"/>
          </p:nvPr>
        </p:nvSpPr>
        <p:spPr>
          <a:xfrm>
            <a:off x="1" y="0"/>
            <a:ext cx="3411767" cy="6858000"/>
          </a:xfrm>
          <a:custGeom>
            <a:avLst/>
            <a:gdLst>
              <a:gd name="connsiteX0" fmla="*/ 7826 w 3411767"/>
              <a:gd name="connsiteY0" fmla="*/ 0 h 6858000"/>
              <a:gd name="connsiteX1" fmla="*/ 3411767 w 3411767"/>
              <a:gd name="connsiteY1" fmla="*/ 3429000 h 6858000"/>
              <a:gd name="connsiteX2" fmla="*/ 7826 w 3411767"/>
              <a:gd name="connsiteY2" fmla="*/ 6858000 h 6858000"/>
              <a:gd name="connsiteX3" fmla="*/ 0 w 3411767"/>
              <a:gd name="connsiteY3" fmla="*/ 6850116 h 6858000"/>
              <a:gd name="connsiteX4" fmla="*/ 0 w 3411767"/>
              <a:gd name="connsiteY4" fmla="*/ 788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767" h="6858000">
                <a:moveTo>
                  <a:pt x="7826" y="0"/>
                </a:moveTo>
                <a:lnTo>
                  <a:pt x="3411767" y="3429000"/>
                </a:lnTo>
                <a:lnTo>
                  <a:pt x="7826" y="6858000"/>
                </a:lnTo>
                <a:lnTo>
                  <a:pt x="0" y="6850116"/>
                </a:lnTo>
                <a:lnTo>
                  <a:pt x="0" y="7884"/>
                </a:lnTo>
                <a:close/>
              </a:path>
            </a:pathLst>
          </a:custGeom>
          <a:solidFill>
            <a:schemeClr val="accent2">
              <a:lumMod val="10000"/>
              <a:lumOff val="90000"/>
            </a:schemeClr>
          </a:solidFill>
        </p:spPr>
        <p:txBody>
          <a:bodyPr wrap="square" lIns="108000" bIns="1476000" anchor="ctr" anchorCtr="0">
            <a:noAutofit/>
          </a:bodyPr>
          <a:lstStyle>
            <a:lvl1pPr marL="0" indent="0">
              <a:buFontTx/>
              <a:buNone/>
              <a:defRPr sz="1600"/>
            </a:lvl1pPr>
          </a:lstStyle>
          <a:p>
            <a:endParaRPr lang="nl-NL"/>
          </a:p>
        </p:txBody>
      </p:sp>
      <p:pic>
        <p:nvPicPr>
          <p:cNvPr id="5" name="Logo">
            <a:extLst>
              <a:ext uri="{FF2B5EF4-FFF2-40B4-BE49-F238E27FC236}">
                <a16:creationId xmlns:a16="http://schemas.microsoft.com/office/drawing/2014/main" id="{E56B361B-B13A-16AB-9DAB-8FC5CE4BB6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1500" y="481717"/>
            <a:ext cx="1728000" cy="589680"/>
          </a:xfrm>
          <a:prstGeom prst="rect">
            <a:avLst/>
          </a:prstGeom>
        </p:spPr>
      </p:pic>
    </p:spTree>
    <p:extLst>
      <p:ext uri="{BB962C8B-B14F-4D97-AF65-F5344CB8AC3E}">
        <p14:creationId xmlns:p14="http://schemas.microsoft.com/office/powerpoint/2010/main" val="2397473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fbeeldingen en vorm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5" name="Tijdelijke aanduiding voor afbeelding 14">
            <a:extLst>
              <a:ext uri="{FF2B5EF4-FFF2-40B4-BE49-F238E27FC236}">
                <a16:creationId xmlns:a16="http://schemas.microsoft.com/office/drawing/2014/main" id="{256A5361-A3AF-B2EF-BDAF-DA4B1D0942D4}"/>
              </a:ext>
            </a:extLst>
          </p:cNvPr>
          <p:cNvSpPr>
            <a:spLocks noGrp="1"/>
          </p:cNvSpPr>
          <p:nvPr>
            <p:ph type="pic" sz="quarter" idx="14"/>
          </p:nvPr>
        </p:nvSpPr>
        <p:spPr>
          <a:xfrm>
            <a:off x="0" y="0"/>
            <a:ext cx="3425825" cy="34272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6" name="Tijdelijke aanduiding voor afbeelding 14">
            <a:extLst>
              <a:ext uri="{FF2B5EF4-FFF2-40B4-BE49-F238E27FC236}">
                <a16:creationId xmlns:a16="http://schemas.microsoft.com/office/drawing/2014/main" id="{6A7F7F4C-9087-19A8-C61D-C357C5ABA7DC}"/>
              </a:ext>
            </a:extLst>
          </p:cNvPr>
          <p:cNvSpPr>
            <a:spLocks noGrp="1"/>
          </p:cNvSpPr>
          <p:nvPr>
            <p:ph type="pic" sz="quarter" idx="15"/>
          </p:nvPr>
        </p:nvSpPr>
        <p:spPr>
          <a:xfrm>
            <a:off x="6853200" y="-4881"/>
            <a:ext cx="5338800" cy="34272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7" name="Tijdelijke aanduiding voor afbeelding 14">
            <a:extLst>
              <a:ext uri="{FF2B5EF4-FFF2-40B4-BE49-F238E27FC236}">
                <a16:creationId xmlns:a16="http://schemas.microsoft.com/office/drawing/2014/main" id="{15C20B14-51AE-DD04-FBC8-D93D4D887DA1}"/>
              </a:ext>
            </a:extLst>
          </p:cNvPr>
          <p:cNvSpPr>
            <a:spLocks noGrp="1"/>
          </p:cNvSpPr>
          <p:nvPr>
            <p:ph type="pic" sz="quarter" idx="16"/>
          </p:nvPr>
        </p:nvSpPr>
        <p:spPr>
          <a:xfrm>
            <a:off x="0" y="3427200"/>
            <a:ext cx="5338800" cy="34308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8" name="Tijdelijke aanduiding voor afbeelding 14">
            <a:extLst>
              <a:ext uri="{FF2B5EF4-FFF2-40B4-BE49-F238E27FC236}">
                <a16:creationId xmlns:a16="http://schemas.microsoft.com/office/drawing/2014/main" id="{59EC7349-D9E4-0C14-D6F9-8CBD597B7696}"/>
              </a:ext>
            </a:extLst>
          </p:cNvPr>
          <p:cNvSpPr>
            <a:spLocks noGrp="1"/>
          </p:cNvSpPr>
          <p:nvPr>
            <p:ph type="pic" sz="quarter" idx="17"/>
          </p:nvPr>
        </p:nvSpPr>
        <p:spPr>
          <a:xfrm>
            <a:off x="8766175" y="3427200"/>
            <a:ext cx="3425825" cy="3430800"/>
          </a:xfrm>
          <a:solidFill>
            <a:schemeClr val="accent2">
              <a:lumMod val="10000"/>
              <a:lumOff val="90000"/>
            </a:schemeClr>
          </a:solidFill>
        </p:spPr>
        <p:txBody>
          <a:bodyPr>
            <a:normAutofit/>
          </a:bodyPr>
          <a:lstStyle>
            <a:lvl1pPr marL="0" indent="0" algn="ctr">
              <a:buNone/>
              <a:defRPr sz="1600"/>
            </a:lvl1pPr>
          </a:lstStyle>
          <a:p>
            <a:endParaRPr lang="nl-NL"/>
          </a:p>
        </p:txBody>
      </p:sp>
      <p:pic>
        <p:nvPicPr>
          <p:cNvPr id="4" name="Graphic 3">
            <a:extLst>
              <a:ext uri="{FF2B5EF4-FFF2-40B4-BE49-F238E27FC236}">
                <a16:creationId xmlns:a16="http://schemas.microsoft.com/office/drawing/2014/main" id="{C98EEACF-EFAF-96BD-919F-35795F14ED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8799" y="3422319"/>
            <a:ext cx="3435681" cy="3435681"/>
          </a:xfrm>
          <a:prstGeom prst="rect">
            <a:avLst/>
          </a:prstGeom>
        </p:spPr>
      </p:pic>
      <p:pic>
        <p:nvPicPr>
          <p:cNvPr id="7" name="Graphic 6">
            <a:extLst>
              <a:ext uri="{FF2B5EF4-FFF2-40B4-BE49-F238E27FC236}">
                <a16:creationId xmlns:a16="http://schemas.microsoft.com/office/drawing/2014/main" id="{7218C0DF-6B04-9D21-9920-A28E4F598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16745" y="-15803"/>
            <a:ext cx="3435681" cy="3435681"/>
          </a:xfrm>
          <a:prstGeom prst="rect">
            <a:avLst/>
          </a:prstGeom>
        </p:spPr>
      </p:pic>
    </p:spTree>
    <p:extLst>
      <p:ext uri="{BB962C8B-B14F-4D97-AF65-F5344CB8AC3E}">
        <p14:creationId xmlns:p14="http://schemas.microsoft.com/office/powerpoint/2010/main" val="274494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klein - 2 koloms">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p:nvPr>
        </p:nvSpPr>
        <p:spPr>
          <a:xfrm>
            <a:off x="900113" y="1626599"/>
            <a:ext cx="9540000" cy="4287600"/>
          </a:xfrm>
        </p:spPr>
        <p:txBody>
          <a:bodyPr numCol="2" spcCol="468000">
            <a:normAutofit/>
          </a:bodyPr>
          <a:lstStyle>
            <a:lvl1pPr marL="0" indent="0">
              <a:lnSpc>
                <a:spcPct val="112000"/>
              </a:lnSpc>
              <a:spcBef>
                <a:spcPts val="0"/>
              </a:spcBef>
              <a:buNone/>
              <a:defRPr sz="1200"/>
            </a:lvl1pPr>
            <a:lvl2pPr>
              <a:lnSpc>
                <a:spcPct val="112000"/>
              </a:lnSpc>
              <a:spcBef>
                <a:spcPts val="0"/>
              </a:spcBef>
              <a:defRPr sz="1200"/>
            </a:lvl2pPr>
            <a:lvl3pPr>
              <a:lnSpc>
                <a:spcPct val="112000"/>
              </a:lnSpc>
              <a:spcBef>
                <a:spcPts val="0"/>
              </a:spcBef>
              <a:defRPr sz="1200"/>
            </a:lvl3pPr>
            <a:lvl4pPr>
              <a:lnSpc>
                <a:spcPct val="112000"/>
              </a:lnSpc>
              <a:spcBef>
                <a:spcPts val="0"/>
              </a:spcBef>
              <a:defRPr sz="1200"/>
            </a:lvl4pPr>
            <a:lvl5pPr>
              <a:lnSpc>
                <a:spcPct val="112000"/>
              </a:lnSpc>
              <a:spcBef>
                <a:spcPts val="0"/>
              </a:spcBef>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0" name="Titel 9">
            <a:extLst>
              <a:ext uri="{FF2B5EF4-FFF2-40B4-BE49-F238E27FC236}">
                <a16:creationId xmlns:a16="http://schemas.microsoft.com/office/drawing/2014/main" id="{D02CE955-AB00-7AE7-3A79-53D1BB30376A}"/>
              </a:ext>
            </a:extLst>
          </p:cNvPr>
          <p:cNvSpPr>
            <a:spLocks noGrp="1"/>
          </p:cNvSpPr>
          <p:nvPr>
            <p:ph type="title"/>
          </p:nvPr>
        </p:nvSpPr>
        <p:spPr/>
        <p:txBody>
          <a:bodyPr/>
          <a:lstStyle/>
          <a:p>
            <a:r>
              <a:rPr lang="nl-NL"/>
              <a:t>Klik om stijl te bewerken</a:t>
            </a:r>
          </a:p>
        </p:txBody>
      </p:sp>
      <p:pic>
        <p:nvPicPr>
          <p:cNvPr id="6" name="Graphic 5">
            <a:extLst>
              <a:ext uri="{FF2B5EF4-FFF2-40B4-BE49-F238E27FC236}">
                <a16:creationId xmlns:a16="http://schemas.microsoft.com/office/drawing/2014/main" id="{509C9145-66C2-1E0F-37EA-53258FF1E9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2845117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hasCustomPrompt="1"/>
          </p:nvPr>
        </p:nvSpPr>
        <p:spPr>
          <a:xfrm>
            <a:off x="2278743" y="1542228"/>
            <a:ext cx="7712810" cy="3310079"/>
          </a:xfrm>
        </p:spPr>
        <p:txBody>
          <a:bodyPr anchor="ctr" anchorCtr="0">
            <a:normAutofit/>
          </a:bodyPr>
          <a:lstStyle>
            <a:lvl1pPr marL="0" indent="0">
              <a:lnSpc>
                <a:spcPct val="107000"/>
              </a:lnSpc>
              <a:spcBef>
                <a:spcPts val="0"/>
              </a:spcBef>
              <a:buNone/>
              <a:defRPr sz="4000">
                <a:solidFill>
                  <a:schemeClr val="tx1"/>
                </a:solidFill>
                <a:latin typeface="Cooper Lt BT" panose="0208050304030B020404" pitchFamily="18" charset="0"/>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[quote]</a:t>
            </a:r>
          </a:p>
        </p:txBody>
      </p:sp>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4" name="Graphic 3">
            <a:extLst>
              <a:ext uri="{FF2B5EF4-FFF2-40B4-BE49-F238E27FC236}">
                <a16:creationId xmlns:a16="http://schemas.microsoft.com/office/drawing/2014/main" id="{127F536F-B51A-8D36-F0DE-C5DB140686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pic>
        <p:nvPicPr>
          <p:cNvPr id="7" name="Logo">
            <a:extLst>
              <a:ext uri="{FF2B5EF4-FFF2-40B4-BE49-F238E27FC236}">
                <a16:creationId xmlns:a16="http://schemas.microsoft.com/office/drawing/2014/main" id="{BB5098CC-1014-CBD4-5381-42045D0F14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2276426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ussendia">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A946707-9F36-2CA7-BA77-E730397F0AAA}"/>
              </a:ext>
            </a:extLst>
          </p:cNvPr>
          <p:cNvSpPr>
            <a:spLocks noGrp="1"/>
          </p:cNvSpPr>
          <p:nvPr>
            <p:ph type="pic" idx="14"/>
          </p:nvPr>
        </p:nvSpPr>
        <p:spPr>
          <a:xfrm>
            <a:off x="4522381" y="-6538"/>
            <a:ext cx="7669619" cy="6864537"/>
          </a:xfrm>
          <a:prstGeom prst="rect">
            <a:avLst/>
          </a:prstGeom>
          <a:solidFill>
            <a:schemeClr val="accent2">
              <a:lumMod val="10000"/>
              <a:lumOff val="90000"/>
            </a:schemeClr>
          </a:solidFill>
          <a:ln>
            <a:noFill/>
          </a:ln>
        </p:spPr>
        <p:txBody>
          <a:bodyPr tIns="360000" anchor="t" anchorCtr="0">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2" name="Tijdelijke aanduiding voor dianummer 1">
            <a:extLst>
              <a:ext uri="{FF2B5EF4-FFF2-40B4-BE49-F238E27FC236}">
                <a16:creationId xmlns:a16="http://schemas.microsoft.com/office/drawing/2014/main" id="{D62976FA-3DAF-2CC5-B631-AE73A38B9CC4}"/>
              </a:ext>
            </a:extLst>
          </p:cNvPr>
          <p:cNvSpPr>
            <a:spLocks noGrp="1"/>
          </p:cNvSpPr>
          <p:nvPr>
            <p:ph type="sldNum" sz="quarter" idx="15"/>
          </p:nvPr>
        </p:nvSpPr>
        <p:spPr>
          <a:xfrm>
            <a:off x="476045" y="6370918"/>
            <a:ext cx="360000" cy="184666"/>
          </a:xfrm>
        </p:spPr>
        <p:txBody>
          <a:bodyPr/>
          <a:lstStyle>
            <a:lvl1pPr>
              <a:defRPr>
                <a:solidFill>
                  <a:schemeClr val="tx1"/>
                </a:solidFill>
              </a:defRPr>
            </a:lvl1pPr>
          </a:lstStyle>
          <a:p>
            <a:fld id="{51C5D536-50B7-4CE6-B44E-3B56F0A7BD1A}" type="slidenum">
              <a:rPr lang="nl-NL" smtClean="0"/>
              <a:pPr/>
              <a:t>‹nr.›</a:t>
            </a:fld>
            <a:endParaRPr lang="nl-NL"/>
          </a:p>
        </p:txBody>
      </p:sp>
      <p:sp>
        <p:nvSpPr>
          <p:cNvPr id="7" name="Tekstvak 6">
            <a:extLst>
              <a:ext uri="{FF2B5EF4-FFF2-40B4-BE49-F238E27FC236}">
                <a16:creationId xmlns:a16="http://schemas.microsoft.com/office/drawing/2014/main" id="{BB34A02B-BFFA-A885-2477-10F9028A17BF}"/>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over het tekstdeel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9" name="Tijdelijke aanduiding voor tekst 8">
            <a:extLst>
              <a:ext uri="{FF2B5EF4-FFF2-40B4-BE49-F238E27FC236}">
                <a16:creationId xmlns:a16="http://schemas.microsoft.com/office/drawing/2014/main" id="{0CB0E648-8ABB-7D43-2D05-23D0A312BE1B}"/>
              </a:ext>
            </a:extLst>
          </p:cNvPr>
          <p:cNvSpPr>
            <a:spLocks noGrp="1"/>
          </p:cNvSpPr>
          <p:nvPr>
            <p:ph type="body" sz="quarter" idx="16"/>
          </p:nvPr>
        </p:nvSpPr>
        <p:spPr>
          <a:xfrm>
            <a:off x="449944" y="1800225"/>
            <a:ext cx="3547270" cy="4019550"/>
          </a:xfrm>
        </p:spPr>
        <p:txBody>
          <a:bodyPr/>
          <a:lstStyle>
            <a:lvl1pPr marL="0" indent="0">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10" name="Titel 9">
            <a:extLst>
              <a:ext uri="{FF2B5EF4-FFF2-40B4-BE49-F238E27FC236}">
                <a16:creationId xmlns:a16="http://schemas.microsoft.com/office/drawing/2014/main" id="{CEED97D7-B613-8457-6DD7-9845D6D9A34D}"/>
              </a:ext>
            </a:extLst>
          </p:cNvPr>
          <p:cNvSpPr>
            <a:spLocks noGrp="1"/>
          </p:cNvSpPr>
          <p:nvPr>
            <p:ph type="title"/>
          </p:nvPr>
        </p:nvSpPr>
        <p:spPr>
          <a:xfrm>
            <a:off x="449944" y="660400"/>
            <a:ext cx="3547270" cy="1030288"/>
          </a:xfrm>
          <a:prstGeom prst="rect">
            <a:avLst/>
          </a:prstGeom>
        </p:spPr>
        <p:txBody>
          <a:bodyPr/>
          <a:lstStyle>
            <a:lvl1pPr>
              <a:defRPr>
                <a:solidFill>
                  <a:schemeClr val="tx1"/>
                </a:solidFill>
              </a:defRPr>
            </a:lvl1pPr>
          </a:lstStyle>
          <a:p>
            <a:r>
              <a:rPr lang="nl-NL"/>
              <a:t>Klik om stijl te bewerken</a:t>
            </a:r>
          </a:p>
        </p:txBody>
      </p:sp>
    </p:spTree>
    <p:extLst>
      <p:ext uri="{BB962C8B-B14F-4D97-AF65-F5344CB8AC3E}">
        <p14:creationId xmlns:p14="http://schemas.microsoft.com/office/powerpoint/2010/main" val="3863293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escheider">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8BBE2B1-E710-785E-AD2E-2DC622062DCA}"/>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4" name="Titel 1">
            <a:extLst>
              <a:ext uri="{FF2B5EF4-FFF2-40B4-BE49-F238E27FC236}">
                <a16:creationId xmlns:a16="http://schemas.microsoft.com/office/drawing/2014/main" id="{3620CD77-6FD8-B9DB-73E9-6A75BD5D8D04}"/>
              </a:ext>
            </a:extLst>
          </p:cNvPr>
          <p:cNvSpPr>
            <a:spLocks noGrp="1"/>
          </p:cNvSpPr>
          <p:nvPr>
            <p:ph type="title" hasCustomPrompt="1"/>
          </p:nvPr>
        </p:nvSpPr>
        <p:spPr>
          <a:xfrm>
            <a:off x="900000" y="726962"/>
            <a:ext cx="10515860" cy="276999"/>
          </a:xfrm>
        </p:spPr>
        <p:txBody>
          <a:bodyPr/>
          <a:lstStyle>
            <a:lvl1pPr>
              <a:defRPr sz="2000">
                <a:latin typeface="+mn-lt"/>
              </a:defRPr>
            </a:lvl1pPr>
          </a:lstStyle>
          <a:p>
            <a:r>
              <a:rPr lang="nl-NL"/>
              <a:t>[Gebruik deze dia als sectiescheider]</a:t>
            </a:r>
          </a:p>
        </p:txBody>
      </p:sp>
      <p:pic>
        <p:nvPicPr>
          <p:cNvPr id="5" name="Graphic 4">
            <a:extLst>
              <a:ext uri="{FF2B5EF4-FFF2-40B4-BE49-F238E27FC236}">
                <a16:creationId xmlns:a16="http://schemas.microsoft.com/office/drawing/2014/main" id="{009C80A9-D8F6-0496-BB6B-3C751A9FC5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
        <p:nvSpPr>
          <p:cNvPr id="6" name="Tijdelijke aanduiding voor tekst 8">
            <a:extLst>
              <a:ext uri="{FF2B5EF4-FFF2-40B4-BE49-F238E27FC236}">
                <a16:creationId xmlns:a16="http://schemas.microsoft.com/office/drawing/2014/main" id="{4D47FE1F-C2EC-4370-2154-CAA9FEB42C01}"/>
              </a:ext>
            </a:extLst>
          </p:cNvPr>
          <p:cNvSpPr>
            <a:spLocks noGrp="1"/>
          </p:cNvSpPr>
          <p:nvPr>
            <p:ph type="body" sz="quarter" idx="11" hasCustomPrompt="1"/>
          </p:nvPr>
        </p:nvSpPr>
        <p:spPr>
          <a:xfrm>
            <a:off x="900000" y="2820959"/>
            <a:ext cx="7712810" cy="3310079"/>
          </a:xfrm>
        </p:spPr>
        <p:txBody>
          <a:bodyPr anchor="ctr" anchorCtr="0">
            <a:normAutofit/>
          </a:bodyPr>
          <a:lstStyle>
            <a:lvl1pPr marL="0" indent="0">
              <a:lnSpc>
                <a:spcPct val="107000"/>
              </a:lnSpc>
              <a:spcBef>
                <a:spcPts val="0"/>
              </a:spcBef>
              <a:buNone/>
              <a:defRPr sz="4000">
                <a:solidFill>
                  <a:schemeClr val="tx1"/>
                </a:solidFill>
                <a:latin typeface="+mj-lt"/>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[Titel]</a:t>
            </a:r>
          </a:p>
        </p:txBody>
      </p:sp>
    </p:spTree>
    <p:extLst>
      <p:ext uri="{BB962C8B-B14F-4D97-AF65-F5344CB8AC3E}">
        <p14:creationId xmlns:p14="http://schemas.microsoft.com/office/powerpoint/2010/main" val="2167768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inddia">
    <p:bg>
      <p:bgPr>
        <a:solidFill>
          <a:schemeClr val="bg1"/>
        </a:solidFill>
        <a:effectLst/>
      </p:bgPr>
    </p:bg>
    <p:spTree>
      <p:nvGrpSpPr>
        <p:cNvPr id="1" name=""/>
        <p:cNvGrpSpPr/>
        <p:nvPr/>
      </p:nvGrpSpPr>
      <p:grpSpPr>
        <a:xfrm>
          <a:off x="0" y="0"/>
          <a:ext cx="0" cy="0"/>
          <a:chOff x="0" y="0"/>
          <a:chExt cx="0" cy="0"/>
        </a:xfrm>
      </p:grpSpPr>
      <p:sp>
        <p:nvSpPr>
          <p:cNvPr id="7" name="Tips">
            <a:extLst>
              <a:ext uri="{FF2B5EF4-FFF2-40B4-BE49-F238E27FC236}">
                <a16:creationId xmlns:a16="http://schemas.microsoft.com/office/drawing/2014/main" id="{CF4BFBB2-A9DF-6ED0-B6DE-D72DE6A0263B}"/>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links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8" name="Logo">
            <a:extLst>
              <a:ext uri="{FF2B5EF4-FFF2-40B4-BE49-F238E27FC236}">
                <a16:creationId xmlns:a16="http://schemas.microsoft.com/office/drawing/2014/main" id="{0B68CAB0-07A3-F472-F8E5-B4B58ED251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2602423"/>
            <a:ext cx="4825119" cy="1646572"/>
          </a:xfrm>
          <a:prstGeom prst="rect">
            <a:avLst/>
          </a:prstGeom>
        </p:spPr>
      </p:pic>
      <p:pic>
        <p:nvPicPr>
          <p:cNvPr id="9" name="Graphic 8">
            <a:extLst>
              <a:ext uri="{FF2B5EF4-FFF2-40B4-BE49-F238E27FC236}">
                <a16:creationId xmlns:a16="http://schemas.microsoft.com/office/drawing/2014/main" id="{451AAA51-25AB-ECAE-D3D9-8A9E96BD40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28382" y="5841634"/>
            <a:ext cx="2253211" cy="751773"/>
          </a:xfrm>
          <a:prstGeom prst="rect">
            <a:avLst/>
          </a:prstGeom>
        </p:spPr>
      </p:pic>
      <p:pic>
        <p:nvPicPr>
          <p:cNvPr id="2" name="Graphic 1">
            <a:extLst>
              <a:ext uri="{FF2B5EF4-FFF2-40B4-BE49-F238E27FC236}">
                <a16:creationId xmlns:a16="http://schemas.microsoft.com/office/drawing/2014/main" id="{CF2E618E-E055-424C-CA81-DF8A45DF4D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58315" y="2268456"/>
            <a:ext cx="2285999" cy="2285999"/>
          </a:xfrm>
          <a:prstGeom prst="rect">
            <a:avLst/>
          </a:prstGeom>
        </p:spPr>
      </p:pic>
      <p:pic>
        <p:nvPicPr>
          <p:cNvPr id="4" name="Graphic 3">
            <a:extLst>
              <a:ext uri="{FF2B5EF4-FFF2-40B4-BE49-F238E27FC236}">
                <a16:creationId xmlns:a16="http://schemas.microsoft.com/office/drawing/2014/main" id="{2553FFCF-056A-BD7B-9674-1B3A1F74152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70601" y="2500"/>
            <a:ext cx="2278673" cy="2286934"/>
          </a:xfrm>
          <a:prstGeom prst="rect">
            <a:avLst/>
          </a:prstGeom>
        </p:spPr>
      </p:pic>
      <p:pic>
        <p:nvPicPr>
          <p:cNvPr id="10" name="Graphic 9">
            <a:extLst>
              <a:ext uri="{FF2B5EF4-FFF2-40B4-BE49-F238E27FC236}">
                <a16:creationId xmlns:a16="http://schemas.microsoft.com/office/drawing/2014/main" id="{AE5603BF-9608-A171-78EE-5C2D3DA68A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5830" y="2288500"/>
            <a:ext cx="2294453" cy="2294453"/>
          </a:xfrm>
          <a:prstGeom prst="rect">
            <a:avLst/>
          </a:prstGeom>
        </p:spPr>
      </p:pic>
      <p:pic>
        <p:nvPicPr>
          <p:cNvPr id="12" name="Graphic 11">
            <a:extLst>
              <a:ext uri="{FF2B5EF4-FFF2-40B4-BE49-F238E27FC236}">
                <a16:creationId xmlns:a16="http://schemas.microsoft.com/office/drawing/2014/main" id="{C6C3EAE3-3DF1-83A1-B6E0-7B006083EE5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4519" y="4528206"/>
            <a:ext cx="2311830" cy="2329813"/>
          </a:xfrm>
          <a:prstGeom prst="rect">
            <a:avLst/>
          </a:prstGeom>
        </p:spPr>
      </p:pic>
      <p:pic>
        <p:nvPicPr>
          <p:cNvPr id="18" name="Graphic 17">
            <a:extLst>
              <a:ext uri="{FF2B5EF4-FFF2-40B4-BE49-F238E27FC236}">
                <a16:creationId xmlns:a16="http://schemas.microsoft.com/office/drawing/2014/main" id="{A1983F7C-C190-F9F8-C12C-4AC8143C53B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4519" y="-6610"/>
            <a:ext cx="2301829" cy="2303932"/>
          </a:xfrm>
          <a:prstGeom prst="rect">
            <a:avLst/>
          </a:prstGeom>
        </p:spPr>
      </p:pic>
      <p:pic>
        <p:nvPicPr>
          <p:cNvPr id="20" name="Graphic 19">
            <a:extLst>
              <a:ext uri="{FF2B5EF4-FFF2-40B4-BE49-F238E27FC236}">
                <a16:creationId xmlns:a16="http://schemas.microsoft.com/office/drawing/2014/main" id="{5DD4B32C-A470-465F-617B-20C5688E40D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266646" y="4529232"/>
            <a:ext cx="2278673" cy="2328768"/>
          </a:xfrm>
          <a:prstGeom prst="rect">
            <a:avLst/>
          </a:prstGeom>
        </p:spPr>
      </p:pic>
    </p:spTree>
    <p:extLst>
      <p:ext uri="{BB962C8B-B14F-4D97-AF65-F5344CB8AC3E}">
        <p14:creationId xmlns:p14="http://schemas.microsoft.com/office/powerpoint/2010/main" val="2788763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di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hasCustomPrompt="1"/>
          </p:nvPr>
        </p:nvSpPr>
        <p:spPr>
          <a:xfrm>
            <a:off x="3923326" y="1219200"/>
            <a:ext cx="6566873" cy="2232391"/>
          </a:xfrm>
          <a:prstGeom prst="rect">
            <a:avLst/>
          </a:prstGeom>
        </p:spPr>
        <p:txBody>
          <a:bodyPr anchor="b">
            <a:noAutofit/>
          </a:bodyPr>
          <a:lstStyle>
            <a:lvl1pPr algn="l">
              <a:lnSpc>
                <a:spcPct val="100000"/>
              </a:lnSpc>
              <a:defRPr sz="4800">
                <a:solidFill>
                  <a:schemeClr val="tx1"/>
                </a:solidFill>
              </a:defRPr>
            </a:lvl1pPr>
          </a:lstStyle>
          <a:p>
            <a:r>
              <a:rPr lang="nl-NL"/>
              <a:t>[titel 1]</a:t>
            </a:r>
            <a:endParaRPr lang="en-NL"/>
          </a:p>
        </p:txBody>
      </p:sp>
      <p:sp>
        <p:nvSpPr>
          <p:cNvPr id="4" name="Ondertitel 2">
            <a:extLst>
              <a:ext uri="{FF2B5EF4-FFF2-40B4-BE49-F238E27FC236}">
                <a16:creationId xmlns:a16="http://schemas.microsoft.com/office/drawing/2014/main" id="{B873B73A-1A14-C1D5-2D89-25F18DB04E82}"/>
              </a:ext>
            </a:extLst>
          </p:cNvPr>
          <p:cNvSpPr>
            <a:spLocks noGrp="1"/>
          </p:cNvSpPr>
          <p:nvPr>
            <p:ph type="subTitle" idx="1" hasCustomPrompt="1"/>
          </p:nvPr>
        </p:nvSpPr>
        <p:spPr>
          <a:xfrm>
            <a:off x="3923326" y="4759850"/>
            <a:ext cx="6566873" cy="584250"/>
          </a:xfrm>
        </p:spPr>
        <p:txBody>
          <a:bodyPr>
            <a:normAutofit/>
          </a:bodyPr>
          <a:lstStyle>
            <a:lvl1pPr marL="0" indent="0" algn="l">
              <a:spcBef>
                <a:spcPts val="0"/>
              </a:spcBef>
              <a:buNone/>
              <a:defRPr sz="2800">
                <a:latin typeface="Cooper Lt BT" panose="0208050304030B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Ondertitel[ondertitel of datum]</a:t>
            </a:r>
          </a:p>
        </p:txBody>
      </p:sp>
      <p:pic>
        <p:nvPicPr>
          <p:cNvPr id="11" name="Logo">
            <a:extLst>
              <a:ext uri="{FF2B5EF4-FFF2-40B4-BE49-F238E27FC236}">
                <a16:creationId xmlns:a16="http://schemas.microsoft.com/office/drawing/2014/main" id="{4D51728D-5A12-961E-7E87-3F5FAE0B71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3768" y="510292"/>
            <a:ext cx="1728000" cy="589680"/>
          </a:xfrm>
          <a:prstGeom prst="rect">
            <a:avLst/>
          </a:prstGeom>
        </p:spPr>
      </p:pic>
      <p:sp>
        <p:nvSpPr>
          <p:cNvPr id="14" name="Tijdelijke aanduiding voor tekst 13">
            <a:extLst>
              <a:ext uri="{FF2B5EF4-FFF2-40B4-BE49-F238E27FC236}">
                <a16:creationId xmlns:a16="http://schemas.microsoft.com/office/drawing/2014/main" id="{FD1BCABA-47E0-A310-F24B-7453565F0792}"/>
              </a:ext>
            </a:extLst>
          </p:cNvPr>
          <p:cNvSpPr>
            <a:spLocks noGrp="1"/>
          </p:cNvSpPr>
          <p:nvPr>
            <p:ph type="body" sz="quarter" idx="12" hasCustomPrompt="1"/>
          </p:nvPr>
        </p:nvSpPr>
        <p:spPr>
          <a:xfrm>
            <a:off x="3922713" y="3513068"/>
            <a:ext cx="6566400" cy="1107996"/>
          </a:xfrm>
        </p:spPr>
        <p:txBody>
          <a:bodyPr>
            <a:spAutoFit/>
          </a:bodyPr>
          <a:lstStyle>
            <a:lvl1pPr marL="0" indent="0">
              <a:buNone/>
              <a:defRPr sz="7200">
                <a:solidFill>
                  <a:schemeClr val="tx2"/>
                </a:solidFill>
                <a:latin typeface="+mj-lt"/>
              </a:defRPr>
            </a:lvl1pPr>
          </a:lstStyle>
          <a:p>
            <a:pPr lvl="0"/>
            <a:r>
              <a:rPr lang="nl-NL"/>
              <a:t>[titel 2]</a:t>
            </a:r>
          </a:p>
        </p:txBody>
      </p:sp>
      <p:sp>
        <p:nvSpPr>
          <p:cNvPr id="12" name="Tijdelijke aanduiding voor afbeelding 11">
            <a:extLst>
              <a:ext uri="{FF2B5EF4-FFF2-40B4-BE49-F238E27FC236}">
                <a16:creationId xmlns:a16="http://schemas.microsoft.com/office/drawing/2014/main" id="{3721FC4A-C6B8-F27F-946C-C457AE2883A4}"/>
              </a:ext>
            </a:extLst>
          </p:cNvPr>
          <p:cNvSpPr>
            <a:spLocks noGrp="1"/>
          </p:cNvSpPr>
          <p:nvPr>
            <p:ph type="pic" sz="quarter" idx="13"/>
          </p:nvPr>
        </p:nvSpPr>
        <p:spPr>
          <a:xfrm>
            <a:off x="1" y="0"/>
            <a:ext cx="3411767" cy="6858000"/>
          </a:xfrm>
          <a:custGeom>
            <a:avLst/>
            <a:gdLst>
              <a:gd name="connsiteX0" fmla="*/ 7826 w 3411767"/>
              <a:gd name="connsiteY0" fmla="*/ 0 h 6858000"/>
              <a:gd name="connsiteX1" fmla="*/ 3411767 w 3411767"/>
              <a:gd name="connsiteY1" fmla="*/ 3429000 h 6858000"/>
              <a:gd name="connsiteX2" fmla="*/ 7826 w 3411767"/>
              <a:gd name="connsiteY2" fmla="*/ 6858000 h 6858000"/>
              <a:gd name="connsiteX3" fmla="*/ 0 w 3411767"/>
              <a:gd name="connsiteY3" fmla="*/ 6850116 h 6858000"/>
              <a:gd name="connsiteX4" fmla="*/ 0 w 3411767"/>
              <a:gd name="connsiteY4" fmla="*/ 788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767" h="6858000">
                <a:moveTo>
                  <a:pt x="7826" y="0"/>
                </a:moveTo>
                <a:lnTo>
                  <a:pt x="3411767" y="3429000"/>
                </a:lnTo>
                <a:lnTo>
                  <a:pt x="7826" y="6858000"/>
                </a:lnTo>
                <a:lnTo>
                  <a:pt x="0" y="6850116"/>
                </a:lnTo>
                <a:lnTo>
                  <a:pt x="0" y="7884"/>
                </a:lnTo>
                <a:close/>
              </a:path>
            </a:pathLst>
          </a:custGeom>
          <a:solidFill>
            <a:schemeClr val="accent2">
              <a:lumMod val="10000"/>
              <a:lumOff val="90000"/>
            </a:schemeClr>
          </a:solidFill>
        </p:spPr>
        <p:txBody>
          <a:bodyPr wrap="square" lIns="108000" bIns="1476000" anchor="ctr" anchorCtr="0">
            <a:noAutofit/>
          </a:bodyPr>
          <a:lstStyle>
            <a:lvl1pPr marL="0" indent="0">
              <a:buFontTx/>
              <a:buNone/>
              <a:defRPr sz="1600"/>
            </a:lvl1pPr>
          </a:lstStyle>
          <a:p>
            <a:endParaRPr lang="nl-NL"/>
          </a:p>
        </p:txBody>
      </p:sp>
    </p:spTree>
    <p:extLst>
      <p:ext uri="{BB962C8B-B14F-4D97-AF65-F5344CB8AC3E}">
        <p14:creationId xmlns:p14="http://schemas.microsoft.com/office/powerpoint/2010/main" val="96820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fbeeldingen en vorm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5" name="Tijdelijke aanduiding voor afbeelding 14">
            <a:extLst>
              <a:ext uri="{FF2B5EF4-FFF2-40B4-BE49-F238E27FC236}">
                <a16:creationId xmlns:a16="http://schemas.microsoft.com/office/drawing/2014/main" id="{256A5361-A3AF-B2EF-BDAF-DA4B1D0942D4}"/>
              </a:ext>
            </a:extLst>
          </p:cNvPr>
          <p:cNvSpPr>
            <a:spLocks noGrp="1"/>
          </p:cNvSpPr>
          <p:nvPr>
            <p:ph type="pic" sz="quarter" idx="14"/>
          </p:nvPr>
        </p:nvSpPr>
        <p:spPr>
          <a:xfrm>
            <a:off x="0" y="0"/>
            <a:ext cx="3425825" cy="34272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6" name="Tijdelijke aanduiding voor afbeelding 14">
            <a:extLst>
              <a:ext uri="{FF2B5EF4-FFF2-40B4-BE49-F238E27FC236}">
                <a16:creationId xmlns:a16="http://schemas.microsoft.com/office/drawing/2014/main" id="{6A7F7F4C-9087-19A8-C61D-C357C5ABA7DC}"/>
              </a:ext>
            </a:extLst>
          </p:cNvPr>
          <p:cNvSpPr>
            <a:spLocks noGrp="1"/>
          </p:cNvSpPr>
          <p:nvPr>
            <p:ph type="pic" sz="quarter" idx="15"/>
          </p:nvPr>
        </p:nvSpPr>
        <p:spPr>
          <a:xfrm>
            <a:off x="6853200" y="-4881"/>
            <a:ext cx="5338800" cy="34272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7" name="Tijdelijke aanduiding voor afbeelding 14">
            <a:extLst>
              <a:ext uri="{FF2B5EF4-FFF2-40B4-BE49-F238E27FC236}">
                <a16:creationId xmlns:a16="http://schemas.microsoft.com/office/drawing/2014/main" id="{15C20B14-51AE-DD04-FBC8-D93D4D887DA1}"/>
              </a:ext>
            </a:extLst>
          </p:cNvPr>
          <p:cNvSpPr>
            <a:spLocks noGrp="1"/>
          </p:cNvSpPr>
          <p:nvPr>
            <p:ph type="pic" sz="quarter" idx="16"/>
          </p:nvPr>
        </p:nvSpPr>
        <p:spPr>
          <a:xfrm>
            <a:off x="0" y="3427200"/>
            <a:ext cx="5338800" cy="34308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8" name="Tijdelijke aanduiding voor afbeelding 14">
            <a:extLst>
              <a:ext uri="{FF2B5EF4-FFF2-40B4-BE49-F238E27FC236}">
                <a16:creationId xmlns:a16="http://schemas.microsoft.com/office/drawing/2014/main" id="{59EC7349-D9E4-0C14-D6F9-8CBD597B7696}"/>
              </a:ext>
            </a:extLst>
          </p:cNvPr>
          <p:cNvSpPr>
            <a:spLocks noGrp="1"/>
          </p:cNvSpPr>
          <p:nvPr>
            <p:ph type="pic" sz="quarter" idx="17"/>
          </p:nvPr>
        </p:nvSpPr>
        <p:spPr>
          <a:xfrm>
            <a:off x="8766175" y="3427200"/>
            <a:ext cx="3425825" cy="3430800"/>
          </a:xfrm>
          <a:solidFill>
            <a:schemeClr val="accent2">
              <a:lumMod val="10000"/>
              <a:lumOff val="90000"/>
            </a:schemeClr>
          </a:solidFill>
        </p:spPr>
        <p:txBody>
          <a:bodyPr>
            <a:normAutofit/>
          </a:bodyPr>
          <a:lstStyle>
            <a:lvl1pPr marL="0" indent="0" algn="ctr">
              <a:buNone/>
              <a:defRPr sz="1600"/>
            </a:lvl1pPr>
          </a:lstStyle>
          <a:p>
            <a:endParaRPr lang="nl-NL"/>
          </a:p>
        </p:txBody>
      </p:sp>
      <p:pic>
        <p:nvPicPr>
          <p:cNvPr id="7" name="Graphic 6">
            <a:extLst>
              <a:ext uri="{FF2B5EF4-FFF2-40B4-BE49-F238E27FC236}">
                <a16:creationId xmlns:a16="http://schemas.microsoft.com/office/drawing/2014/main" id="{83623EDF-ED1C-10E6-26E8-40A0020AC5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8799" y="3422319"/>
            <a:ext cx="3435681" cy="3435681"/>
          </a:xfrm>
          <a:prstGeom prst="rect">
            <a:avLst/>
          </a:prstGeom>
        </p:spPr>
      </p:pic>
      <p:pic>
        <p:nvPicPr>
          <p:cNvPr id="8" name="Graphic 7">
            <a:extLst>
              <a:ext uri="{FF2B5EF4-FFF2-40B4-BE49-F238E27FC236}">
                <a16:creationId xmlns:a16="http://schemas.microsoft.com/office/drawing/2014/main" id="{7969BF8E-8FB2-4BA6-E463-625162A13B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25825" y="-9761"/>
            <a:ext cx="3438762" cy="3438762"/>
          </a:xfrm>
          <a:prstGeom prst="rect">
            <a:avLst/>
          </a:prstGeom>
        </p:spPr>
      </p:pic>
    </p:spTree>
    <p:extLst>
      <p:ext uri="{BB962C8B-B14F-4D97-AF65-F5344CB8AC3E}">
        <p14:creationId xmlns:p14="http://schemas.microsoft.com/office/powerpoint/2010/main" val="1243708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ussendia">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A946707-9F36-2CA7-BA77-E730397F0AAA}"/>
              </a:ext>
            </a:extLst>
          </p:cNvPr>
          <p:cNvSpPr>
            <a:spLocks noGrp="1"/>
          </p:cNvSpPr>
          <p:nvPr>
            <p:ph type="pic" idx="14"/>
          </p:nvPr>
        </p:nvSpPr>
        <p:spPr>
          <a:xfrm>
            <a:off x="4522381" y="-6538"/>
            <a:ext cx="7669619" cy="6864537"/>
          </a:xfrm>
          <a:prstGeom prst="rect">
            <a:avLst/>
          </a:prstGeom>
          <a:solidFill>
            <a:schemeClr val="accent2">
              <a:lumMod val="10000"/>
              <a:lumOff val="90000"/>
            </a:schemeClr>
          </a:solidFill>
          <a:ln>
            <a:noFill/>
          </a:ln>
        </p:spPr>
        <p:txBody>
          <a:bodyPr tIns="360000" anchor="t" anchorCtr="0">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2" name="Tijdelijke aanduiding voor dianummer 1">
            <a:extLst>
              <a:ext uri="{FF2B5EF4-FFF2-40B4-BE49-F238E27FC236}">
                <a16:creationId xmlns:a16="http://schemas.microsoft.com/office/drawing/2014/main" id="{D62976FA-3DAF-2CC5-B631-AE73A38B9CC4}"/>
              </a:ext>
            </a:extLst>
          </p:cNvPr>
          <p:cNvSpPr>
            <a:spLocks noGrp="1"/>
          </p:cNvSpPr>
          <p:nvPr>
            <p:ph type="sldNum" sz="quarter" idx="15"/>
          </p:nvPr>
        </p:nvSpPr>
        <p:spPr>
          <a:xfrm>
            <a:off x="476045" y="6370918"/>
            <a:ext cx="360000" cy="184666"/>
          </a:xfrm>
        </p:spPr>
        <p:txBody>
          <a:bodyPr/>
          <a:lstStyle>
            <a:lvl1pPr>
              <a:defRPr>
                <a:solidFill>
                  <a:schemeClr val="tx1"/>
                </a:solidFill>
              </a:defRPr>
            </a:lvl1pPr>
          </a:lstStyle>
          <a:p>
            <a:fld id="{51C5D536-50B7-4CE6-B44E-3B56F0A7BD1A}" type="slidenum">
              <a:rPr lang="nl-NL" smtClean="0"/>
              <a:pPr/>
              <a:t>‹nr.›</a:t>
            </a:fld>
            <a:endParaRPr lang="nl-NL"/>
          </a:p>
        </p:txBody>
      </p:sp>
      <p:sp>
        <p:nvSpPr>
          <p:cNvPr id="7" name="Tekstvak 6">
            <a:extLst>
              <a:ext uri="{FF2B5EF4-FFF2-40B4-BE49-F238E27FC236}">
                <a16:creationId xmlns:a16="http://schemas.microsoft.com/office/drawing/2014/main" id="{BB34A02B-BFFA-A885-2477-10F9028A17BF}"/>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over het tekstdeel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9" name="Tijdelijke aanduiding voor tekst 8">
            <a:extLst>
              <a:ext uri="{FF2B5EF4-FFF2-40B4-BE49-F238E27FC236}">
                <a16:creationId xmlns:a16="http://schemas.microsoft.com/office/drawing/2014/main" id="{0CB0E648-8ABB-7D43-2D05-23D0A312BE1B}"/>
              </a:ext>
            </a:extLst>
          </p:cNvPr>
          <p:cNvSpPr>
            <a:spLocks noGrp="1"/>
          </p:cNvSpPr>
          <p:nvPr>
            <p:ph type="body" sz="quarter" idx="16"/>
          </p:nvPr>
        </p:nvSpPr>
        <p:spPr>
          <a:xfrm>
            <a:off x="449944" y="1800225"/>
            <a:ext cx="3547270" cy="4019550"/>
          </a:xfrm>
        </p:spPr>
        <p:txBody>
          <a:bodyPr/>
          <a:lstStyle>
            <a:lvl1pPr marL="0" indent="0">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10" name="Titel 9">
            <a:extLst>
              <a:ext uri="{FF2B5EF4-FFF2-40B4-BE49-F238E27FC236}">
                <a16:creationId xmlns:a16="http://schemas.microsoft.com/office/drawing/2014/main" id="{CEED97D7-B613-8457-6DD7-9845D6D9A34D}"/>
              </a:ext>
            </a:extLst>
          </p:cNvPr>
          <p:cNvSpPr>
            <a:spLocks noGrp="1"/>
          </p:cNvSpPr>
          <p:nvPr>
            <p:ph type="title"/>
          </p:nvPr>
        </p:nvSpPr>
        <p:spPr>
          <a:xfrm>
            <a:off x="449944" y="660400"/>
            <a:ext cx="3547270" cy="1030288"/>
          </a:xfrm>
          <a:prstGeom prst="rect">
            <a:avLst/>
          </a:prstGeom>
        </p:spPr>
        <p:txBody>
          <a:bodyPr/>
          <a:lstStyle>
            <a:lvl1pPr>
              <a:defRPr>
                <a:solidFill>
                  <a:schemeClr val="tx1"/>
                </a:solidFill>
              </a:defRPr>
            </a:lvl1pPr>
          </a:lstStyle>
          <a:p>
            <a:r>
              <a:rPr lang="nl-NL"/>
              <a:t>Klik om stijl te bewerken</a:t>
            </a:r>
          </a:p>
        </p:txBody>
      </p:sp>
    </p:spTree>
    <p:extLst>
      <p:ext uri="{BB962C8B-B14F-4D97-AF65-F5344CB8AC3E}">
        <p14:creationId xmlns:p14="http://schemas.microsoft.com/office/powerpoint/2010/main" val="3108158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escheider">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8BBE2B1-E710-785E-AD2E-2DC622062DCA}"/>
              </a:ext>
            </a:extLst>
          </p:cNvPr>
          <p:cNvSpPr>
            <a:spLocks noGrp="1"/>
          </p:cNvSpPr>
          <p:nvPr>
            <p:ph type="sldNum" sz="quarter" idx="10"/>
          </p:nvPr>
        </p:nvSpPr>
        <p:spPr/>
        <p:txBody>
          <a:bodyPr/>
          <a:lstStyle/>
          <a:p>
            <a:fld id="{51C5D536-50B7-4CE6-B44E-3B56F0A7BD1A}" type="slidenum">
              <a:rPr lang="nl-NL" smtClean="0"/>
              <a:pPr/>
              <a:t>‹nr.›</a:t>
            </a:fld>
            <a:endParaRPr lang="nl-NL"/>
          </a:p>
        </p:txBody>
      </p:sp>
      <p:pic>
        <p:nvPicPr>
          <p:cNvPr id="5" name="Graphic 4">
            <a:extLst>
              <a:ext uri="{FF2B5EF4-FFF2-40B4-BE49-F238E27FC236}">
                <a16:creationId xmlns:a16="http://schemas.microsoft.com/office/drawing/2014/main" id="{326492F0-08A9-DE6E-2BB2-37C2DA43F3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
        <p:nvSpPr>
          <p:cNvPr id="7" name="Tijdelijke aanduiding voor tekst 8">
            <a:extLst>
              <a:ext uri="{FF2B5EF4-FFF2-40B4-BE49-F238E27FC236}">
                <a16:creationId xmlns:a16="http://schemas.microsoft.com/office/drawing/2014/main" id="{60B1CD89-2CCD-7B7F-2F76-AEB4210A0BD8}"/>
              </a:ext>
            </a:extLst>
          </p:cNvPr>
          <p:cNvSpPr>
            <a:spLocks noGrp="1"/>
          </p:cNvSpPr>
          <p:nvPr>
            <p:ph type="body" sz="quarter" idx="11" hasCustomPrompt="1"/>
          </p:nvPr>
        </p:nvSpPr>
        <p:spPr>
          <a:xfrm>
            <a:off x="900000" y="2820959"/>
            <a:ext cx="7712810" cy="3258371"/>
          </a:xfrm>
        </p:spPr>
        <p:txBody>
          <a:bodyPr anchor="ctr" anchorCtr="0">
            <a:normAutofit/>
          </a:bodyPr>
          <a:lstStyle>
            <a:lvl1pPr marL="0" indent="0">
              <a:lnSpc>
                <a:spcPct val="107000"/>
              </a:lnSpc>
              <a:spcBef>
                <a:spcPts val="0"/>
              </a:spcBef>
              <a:buNone/>
              <a:defRPr sz="4000">
                <a:solidFill>
                  <a:schemeClr val="tx1"/>
                </a:solidFill>
                <a:latin typeface="+mj-lt"/>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[Titel]</a:t>
            </a:r>
          </a:p>
        </p:txBody>
      </p:sp>
      <p:sp>
        <p:nvSpPr>
          <p:cNvPr id="8" name="Titel 1">
            <a:extLst>
              <a:ext uri="{FF2B5EF4-FFF2-40B4-BE49-F238E27FC236}">
                <a16:creationId xmlns:a16="http://schemas.microsoft.com/office/drawing/2014/main" id="{ADFA6C4F-F615-E33A-20B5-0AB866F61F79}"/>
              </a:ext>
            </a:extLst>
          </p:cNvPr>
          <p:cNvSpPr>
            <a:spLocks noGrp="1"/>
          </p:cNvSpPr>
          <p:nvPr>
            <p:ph type="title" hasCustomPrompt="1"/>
          </p:nvPr>
        </p:nvSpPr>
        <p:spPr>
          <a:xfrm>
            <a:off x="900000" y="726962"/>
            <a:ext cx="10515860" cy="276999"/>
          </a:xfrm>
        </p:spPr>
        <p:txBody>
          <a:bodyPr/>
          <a:lstStyle>
            <a:lvl1pPr>
              <a:defRPr sz="2000">
                <a:latin typeface="+mn-lt"/>
              </a:defRPr>
            </a:lvl1pPr>
          </a:lstStyle>
          <a:p>
            <a:r>
              <a:rPr lang="nl-NL"/>
              <a:t>[Gebruik deze dia als sectiescheider]</a:t>
            </a:r>
          </a:p>
        </p:txBody>
      </p:sp>
    </p:spTree>
    <p:extLst>
      <p:ext uri="{BB962C8B-B14F-4D97-AF65-F5344CB8AC3E}">
        <p14:creationId xmlns:p14="http://schemas.microsoft.com/office/powerpoint/2010/main" val="2473341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di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hasCustomPrompt="1"/>
          </p:nvPr>
        </p:nvSpPr>
        <p:spPr>
          <a:xfrm>
            <a:off x="3923326" y="1219200"/>
            <a:ext cx="6566873" cy="2232391"/>
          </a:xfrm>
          <a:prstGeom prst="rect">
            <a:avLst/>
          </a:prstGeom>
        </p:spPr>
        <p:txBody>
          <a:bodyPr anchor="b">
            <a:noAutofit/>
          </a:bodyPr>
          <a:lstStyle>
            <a:lvl1pPr algn="l">
              <a:lnSpc>
                <a:spcPct val="100000"/>
              </a:lnSpc>
              <a:defRPr sz="4800">
                <a:solidFill>
                  <a:schemeClr val="tx1"/>
                </a:solidFill>
              </a:defRPr>
            </a:lvl1pPr>
          </a:lstStyle>
          <a:p>
            <a:r>
              <a:rPr lang="nl-NL"/>
              <a:t>[titel 1]</a:t>
            </a:r>
            <a:endParaRPr lang="en-NL"/>
          </a:p>
        </p:txBody>
      </p:sp>
      <p:sp>
        <p:nvSpPr>
          <p:cNvPr id="4" name="Ondertitel 2">
            <a:extLst>
              <a:ext uri="{FF2B5EF4-FFF2-40B4-BE49-F238E27FC236}">
                <a16:creationId xmlns:a16="http://schemas.microsoft.com/office/drawing/2014/main" id="{B873B73A-1A14-C1D5-2D89-25F18DB04E82}"/>
              </a:ext>
            </a:extLst>
          </p:cNvPr>
          <p:cNvSpPr>
            <a:spLocks noGrp="1"/>
          </p:cNvSpPr>
          <p:nvPr>
            <p:ph type="subTitle" idx="1" hasCustomPrompt="1"/>
          </p:nvPr>
        </p:nvSpPr>
        <p:spPr>
          <a:xfrm>
            <a:off x="3923326" y="4759850"/>
            <a:ext cx="6566873" cy="584250"/>
          </a:xfrm>
        </p:spPr>
        <p:txBody>
          <a:bodyPr>
            <a:normAutofit/>
          </a:bodyPr>
          <a:lstStyle>
            <a:lvl1pPr marL="0" indent="0" algn="l">
              <a:spcBef>
                <a:spcPts val="0"/>
              </a:spcBef>
              <a:buNone/>
              <a:defRPr sz="2800">
                <a:latin typeface="Cooper Lt BT" panose="0208050304030B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Ondertitel[ondertitel of datum]</a:t>
            </a:r>
          </a:p>
        </p:txBody>
      </p:sp>
      <p:pic>
        <p:nvPicPr>
          <p:cNvPr id="11" name="Logo">
            <a:extLst>
              <a:ext uri="{FF2B5EF4-FFF2-40B4-BE49-F238E27FC236}">
                <a16:creationId xmlns:a16="http://schemas.microsoft.com/office/drawing/2014/main" id="{4D51728D-5A12-961E-7E87-3F5FAE0B71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3768" y="510292"/>
            <a:ext cx="1728000" cy="589680"/>
          </a:xfrm>
          <a:prstGeom prst="rect">
            <a:avLst/>
          </a:prstGeom>
        </p:spPr>
      </p:pic>
      <p:sp>
        <p:nvSpPr>
          <p:cNvPr id="14" name="Tijdelijke aanduiding voor tekst 13">
            <a:extLst>
              <a:ext uri="{FF2B5EF4-FFF2-40B4-BE49-F238E27FC236}">
                <a16:creationId xmlns:a16="http://schemas.microsoft.com/office/drawing/2014/main" id="{FD1BCABA-47E0-A310-F24B-7453565F0792}"/>
              </a:ext>
            </a:extLst>
          </p:cNvPr>
          <p:cNvSpPr>
            <a:spLocks noGrp="1"/>
          </p:cNvSpPr>
          <p:nvPr>
            <p:ph type="body" sz="quarter" idx="12" hasCustomPrompt="1"/>
          </p:nvPr>
        </p:nvSpPr>
        <p:spPr>
          <a:xfrm>
            <a:off x="3922713" y="3513068"/>
            <a:ext cx="6566400" cy="1107996"/>
          </a:xfrm>
        </p:spPr>
        <p:txBody>
          <a:bodyPr>
            <a:spAutoFit/>
          </a:bodyPr>
          <a:lstStyle>
            <a:lvl1pPr marL="0" indent="0">
              <a:buNone/>
              <a:defRPr sz="7200">
                <a:solidFill>
                  <a:schemeClr val="tx2"/>
                </a:solidFill>
                <a:latin typeface="+mj-lt"/>
              </a:defRPr>
            </a:lvl1pPr>
          </a:lstStyle>
          <a:p>
            <a:pPr lvl="0"/>
            <a:r>
              <a:rPr lang="nl-NL"/>
              <a:t>[titel 2]</a:t>
            </a:r>
          </a:p>
        </p:txBody>
      </p:sp>
      <p:sp>
        <p:nvSpPr>
          <p:cNvPr id="12" name="Tijdelijke aanduiding voor afbeelding 11">
            <a:extLst>
              <a:ext uri="{FF2B5EF4-FFF2-40B4-BE49-F238E27FC236}">
                <a16:creationId xmlns:a16="http://schemas.microsoft.com/office/drawing/2014/main" id="{3721FC4A-C6B8-F27F-946C-C457AE2883A4}"/>
              </a:ext>
            </a:extLst>
          </p:cNvPr>
          <p:cNvSpPr>
            <a:spLocks noGrp="1"/>
          </p:cNvSpPr>
          <p:nvPr>
            <p:ph type="pic" sz="quarter" idx="13"/>
          </p:nvPr>
        </p:nvSpPr>
        <p:spPr>
          <a:xfrm>
            <a:off x="1" y="0"/>
            <a:ext cx="3411767" cy="6858000"/>
          </a:xfrm>
          <a:custGeom>
            <a:avLst/>
            <a:gdLst>
              <a:gd name="connsiteX0" fmla="*/ 7826 w 3411767"/>
              <a:gd name="connsiteY0" fmla="*/ 0 h 6858000"/>
              <a:gd name="connsiteX1" fmla="*/ 3411767 w 3411767"/>
              <a:gd name="connsiteY1" fmla="*/ 3429000 h 6858000"/>
              <a:gd name="connsiteX2" fmla="*/ 7826 w 3411767"/>
              <a:gd name="connsiteY2" fmla="*/ 6858000 h 6858000"/>
              <a:gd name="connsiteX3" fmla="*/ 0 w 3411767"/>
              <a:gd name="connsiteY3" fmla="*/ 6850116 h 6858000"/>
              <a:gd name="connsiteX4" fmla="*/ 0 w 3411767"/>
              <a:gd name="connsiteY4" fmla="*/ 788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767" h="6858000">
                <a:moveTo>
                  <a:pt x="7826" y="0"/>
                </a:moveTo>
                <a:lnTo>
                  <a:pt x="3411767" y="3429000"/>
                </a:lnTo>
                <a:lnTo>
                  <a:pt x="7826" y="6858000"/>
                </a:lnTo>
                <a:lnTo>
                  <a:pt x="0" y="6850116"/>
                </a:lnTo>
                <a:lnTo>
                  <a:pt x="0" y="7884"/>
                </a:lnTo>
                <a:close/>
              </a:path>
            </a:pathLst>
          </a:custGeom>
          <a:solidFill>
            <a:schemeClr val="accent2">
              <a:lumMod val="10000"/>
              <a:lumOff val="90000"/>
            </a:schemeClr>
          </a:solidFill>
        </p:spPr>
        <p:txBody>
          <a:bodyPr wrap="square" lIns="108000" bIns="1476000" anchor="ctr" anchorCtr="0">
            <a:noAutofit/>
          </a:bodyPr>
          <a:lstStyle>
            <a:lvl1pPr marL="0" indent="0">
              <a:buFontTx/>
              <a:buNone/>
              <a:defRPr sz="1600"/>
            </a:lvl1pPr>
          </a:lstStyle>
          <a:p>
            <a:endParaRPr lang="nl-NL"/>
          </a:p>
        </p:txBody>
      </p:sp>
    </p:spTree>
    <p:extLst>
      <p:ext uri="{BB962C8B-B14F-4D97-AF65-F5344CB8AC3E}">
        <p14:creationId xmlns:p14="http://schemas.microsoft.com/office/powerpoint/2010/main" val="3261283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fbeeldingen en vorm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5" name="Tijdelijke aanduiding voor afbeelding 14">
            <a:extLst>
              <a:ext uri="{FF2B5EF4-FFF2-40B4-BE49-F238E27FC236}">
                <a16:creationId xmlns:a16="http://schemas.microsoft.com/office/drawing/2014/main" id="{256A5361-A3AF-B2EF-BDAF-DA4B1D0942D4}"/>
              </a:ext>
            </a:extLst>
          </p:cNvPr>
          <p:cNvSpPr>
            <a:spLocks noGrp="1"/>
          </p:cNvSpPr>
          <p:nvPr>
            <p:ph type="pic" sz="quarter" idx="14"/>
          </p:nvPr>
        </p:nvSpPr>
        <p:spPr>
          <a:xfrm>
            <a:off x="0" y="0"/>
            <a:ext cx="3425825" cy="34272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6" name="Tijdelijke aanduiding voor afbeelding 14">
            <a:extLst>
              <a:ext uri="{FF2B5EF4-FFF2-40B4-BE49-F238E27FC236}">
                <a16:creationId xmlns:a16="http://schemas.microsoft.com/office/drawing/2014/main" id="{6A7F7F4C-9087-19A8-C61D-C357C5ABA7DC}"/>
              </a:ext>
            </a:extLst>
          </p:cNvPr>
          <p:cNvSpPr>
            <a:spLocks noGrp="1"/>
          </p:cNvSpPr>
          <p:nvPr>
            <p:ph type="pic" sz="quarter" idx="15"/>
          </p:nvPr>
        </p:nvSpPr>
        <p:spPr>
          <a:xfrm>
            <a:off x="6853200" y="-4881"/>
            <a:ext cx="5338800" cy="34272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7" name="Tijdelijke aanduiding voor afbeelding 14">
            <a:extLst>
              <a:ext uri="{FF2B5EF4-FFF2-40B4-BE49-F238E27FC236}">
                <a16:creationId xmlns:a16="http://schemas.microsoft.com/office/drawing/2014/main" id="{15C20B14-51AE-DD04-FBC8-D93D4D887DA1}"/>
              </a:ext>
            </a:extLst>
          </p:cNvPr>
          <p:cNvSpPr>
            <a:spLocks noGrp="1"/>
          </p:cNvSpPr>
          <p:nvPr>
            <p:ph type="pic" sz="quarter" idx="16"/>
          </p:nvPr>
        </p:nvSpPr>
        <p:spPr>
          <a:xfrm>
            <a:off x="0" y="3427200"/>
            <a:ext cx="5338800" cy="34308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8" name="Tijdelijke aanduiding voor afbeelding 14">
            <a:extLst>
              <a:ext uri="{FF2B5EF4-FFF2-40B4-BE49-F238E27FC236}">
                <a16:creationId xmlns:a16="http://schemas.microsoft.com/office/drawing/2014/main" id="{59EC7349-D9E4-0C14-D6F9-8CBD597B7696}"/>
              </a:ext>
            </a:extLst>
          </p:cNvPr>
          <p:cNvSpPr>
            <a:spLocks noGrp="1"/>
          </p:cNvSpPr>
          <p:nvPr>
            <p:ph type="pic" sz="quarter" idx="17"/>
          </p:nvPr>
        </p:nvSpPr>
        <p:spPr>
          <a:xfrm>
            <a:off x="8766175" y="3427200"/>
            <a:ext cx="3425825" cy="3430800"/>
          </a:xfrm>
          <a:solidFill>
            <a:schemeClr val="accent2">
              <a:lumMod val="10000"/>
              <a:lumOff val="90000"/>
            </a:schemeClr>
          </a:solidFill>
        </p:spPr>
        <p:txBody>
          <a:bodyPr>
            <a:normAutofit/>
          </a:bodyPr>
          <a:lstStyle>
            <a:lvl1pPr marL="0" indent="0" algn="ctr">
              <a:buNone/>
              <a:defRPr sz="1600"/>
            </a:lvl1pPr>
          </a:lstStyle>
          <a:p>
            <a:endParaRPr lang="nl-NL"/>
          </a:p>
        </p:txBody>
      </p:sp>
      <p:pic>
        <p:nvPicPr>
          <p:cNvPr id="4" name="Graphic 3">
            <a:extLst>
              <a:ext uri="{FF2B5EF4-FFF2-40B4-BE49-F238E27FC236}">
                <a16:creationId xmlns:a16="http://schemas.microsoft.com/office/drawing/2014/main" id="{C8B74CB0-B244-A138-2CC4-DC923D240A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8800" y="3435682"/>
            <a:ext cx="3422318" cy="3422318"/>
          </a:xfrm>
          <a:prstGeom prst="rect">
            <a:avLst/>
          </a:prstGeom>
        </p:spPr>
      </p:pic>
      <p:pic>
        <p:nvPicPr>
          <p:cNvPr id="5" name="Graphic 4">
            <a:extLst>
              <a:ext uri="{FF2B5EF4-FFF2-40B4-BE49-F238E27FC236}">
                <a16:creationId xmlns:a16="http://schemas.microsoft.com/office/drawing/2014/main" id="{081D1E73-7D9A-6AF5-3286-DE9234B5F6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25825" y="6682"/>
            <a:ext cx="3422318" cy="3422318"/>
          </a:xfrm>
          <a:prstGeom prst="rect">
            <a:avLst/>
          </a:prstGeom>
        </p:spPr>
      </p:pic>
    </p:spTree>
    <p:extLst>
      <p:ext uri="{BB962C8B-B14F-4D97-AF65-F5344CB8AC3E}">
        <p14:creationId xmlns:p14="http://schemas.microsoft.com/office/powerpoint/2010/main" val="69896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86D88-BE89-4831-9B90-7D9EC10F0501}"/>
              </a:ext>
            </a:extLst>
          </p:cNvPr>
          <p:cNvSpPr>
            <a:spLocks noGrp="1"/>
          </p:cNvSpPr>
          <p:nvPr>
            <p:ph type="title"/>
          </p:nvPr>
        </p:nvSpPr>
        <p:spPr>
          <a:xfrm>
            <a:off x="900000" y="901700"/>
            <a:ext cx="9422417" cy="553998"/>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0E9875-161D-D875-D621-D1FBF154DC57}"/>
              </a:ext>
            </a:extLst>
          </p:cNvPr>
          <p:cNvSpPr>
            <a:spLocks noGrp="1"/>
          </p:cNvSpPr>
          <p:nvPr>
            <p:ph sz="half" idx="1"/>
          </p:nvPr>
        </p:nvSpPr>
        <p:spPr>
          <a:xfrm>
            <a:off x="838200" y="1825625"/>
            <a:ext cx="4652493" cy="3969868"/>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1BDC9B8-A484-A5C8-3997-42D7E4031856}"/>
              </a:ext>
            </a:extLst>
          </p:cNvPr>
          <p:cNvSpPr>
            <a:spLocks noGrp="1"/>
          </p:cNvSpPr>
          <p:nvPr>
            <p:ph sz="half" idx="2"/>
          </p:nvPr>
        </p:nvSpPr>
        <p:spPr>
          <a:xfrm>
            <a:off x="5669924" y="1825625"/>
            <a:ext cx="4652493" cy="3969868"/>
          </a:xfrm>
        </p:spPr>
        <p:txBody>
          <a:bodyPr>
            <a:norm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a:extLst>
              <a:ext uri="{FF2B5EF4-FFF2-40B4-BE49-F238E27FC236}">
                <a16:creationId xmlns:a16="http://schemas.microsoft.com/office/drawing/2014/main" id="{2527F140-E89B-F499-401D-2DAD723D6393}"/>
              </a:ext>
            </a:extLst>
          </p:cNvPr>
          <p:cNvSpPr>
            <a:spLocks noGrp="1"/>
          </p:cNvSpPr>
          <p:nvPr>
            <p:ph type="sldNum" sz="quarter" idx="12"/>
          </p:nvPr>
        </p:nvSpPr>
        <p:spPr/>
        <p:txBody>
          <a:bodyPr/>
          <a:lstStyle/>
          <a:p>
            <a:fld id="{B00A88DA-2B99-48E0-A5D8-C1B42E06451B}" type="slidenum">
              <a:rPr lang="nl-NL" smtClean="0"/>
              <a:t>‹nr.›</a:t>
            </a:fld>
            <a:endParaRPr lang="nl-NL"/>
          </a:p>
        </p:txBody>
      </p:sp>
      <p:pic>
        <p:nvPicPr>
          <p:cNvPr id="8" name="Graphic 7">
            <a:extLst>
              <a:ext uri="{FF2B5EF4-FFF2-40B4-BE49-F238E27FC236}">
                <a16:creationId xmlns:a16="http://schemas.microsoft.com/office/drawing/2014/main" id="{1767A1E9-3F88-4F0D-BD5D-92E94F659F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1345094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ussendia">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A946707-9F36-2CA7-BA77-E730397F0AAA}"/>
              </a:ext>
            </a:extLst>
          </p:cNvPr>
          <p:cNvSpPr>
            <a:spLocks noGrp="1"/>
          </p:cNvSpPr>
          <p:nvPr>
            <p:ph type="pic" idx="14"/>
          </p:nvPr>
        </p:nvSpPr>
        <p:spPr>
          <a:xfrm>
            <a:off x="4522381" y="-6538"/>
            <a:ext cx="7669619" cy="6864537"/>
          </a:xfrm>
          <a:prstGeom prst="rect">
            <a:avLst/>
          </a:prstGeom>
          <a:solidFill>
            <a:schemeClr val="accent2">
              <a:lumMod val="10000"/>
              <a:lumOff val="90000"/>
            </a:schemeClr>
          </a:solidFill>
          <a:ln>
            <a:noFill/>
          </a:ln>
        </p:spPr>
        <p:txBody>
          <a:bodyPr tIns="360000" anchor="t" anchorCtr="0">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2" name="Tijdelijke aanduiding voor dianummer 1">
            <a:extLst>
              <a:ext uri="{FF2B5EF4-FFF2-40B4-BE49-F238E27FC236}">
                <a16:creationId xmlns:a16="http://schemas.microsoft.com/office/drawing/2014/main" id="{D62976FA-3DAF-2CC5-B631-AE73A38B9CC4}"/>
              </a:ext>
            </a:extLst>
          </p:cNvPr>
          <p:cNvSpPr>
            <a:spLocks noGrp="1"/>
          </p:cNvSpPr>
          <p:nvPr>
            <p:ph type="sldNum" sz="quarter" idx="15"/>
          </p:nvPr>
        </p:nvSpPr>
        <p:spPr>
          <a:xfrm>
            <a:off x="476045" y="6370918"/>
            <a:ext cx="360000" cy="184666"/>
          </a:xfrm>
        </p:spPr>
        <p:txBody>
          <a:bodyPr/>
          <a:lstStyle>
            <a:lvl1pPr>
              <a:defRPr>
                <a:solidFill>
                  <a:schemeClr val="tx1"/>
                </a:solidFill>
              </a:defRPr>
            </a:lvl1pPr>
          </a:lstStyle>
          <a:p>
            <a:fld id="{51C5D536-50B7-4CE6-B44E-3B56F0A7BD1A}" type="slidenum">
              <a:rPr lang="nl-NL" smtClean="0"/>
              <a:pPr/>
              <a:t>‹nr.›</a:t>
            </a:fld>
            <a:endParaRPr lang="nl-NL"/>
          </a:p>
        </p:txBody>
      </p:sp>
      <p:sp>
        <p:nvSpPr>
          <p:cNvPr id="7" name="Tekstvak 6">
            <a:extLst>
              <a:ext uri="{FF2B5EF4-FFF2-40B4-BE49-F238E27FC236}">
                <a16:creationId xmlns:a16="http://schemas.microsoft.com/office/drawing/2014/main" id="{BB34A02B-BFFA-A885-2477-10F9028A17BF}"/>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over het tekstdeel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9" name="Tijdelijke aanduiding voor tekst 8">
            <a:extLst>
              <a:ext uri="{FF2B5EF4-FFF2-40B4-BE49-F238E27FC236}">
                <a16:creationId xmlns:a16="http://schemas.microsoft.com/office/drawing/2014/main" id="{0CB0E648-8ABB-7D43-2D05-23D0A312BE1B}"/>
              </a:ext>
            </a:extLst>
          </p:cNvPr>
          <p:cNvSpPr>
            <a:spLocks noGrp="1"/>
          </p:cNvSpPr>
          <p:nvPr>
            <p:ph type="body" sz="quarter" idx="16"/>
          </p:nvPr>
        </p:nvSpPr>
        <p:spPr>
          <a:xfrm>
            <a:off x="449944" y="1800225"/>
            <a:ext cx="3547270" cy="4019550"/>
          </a:xfrm>
        </p:spPr>
        <p:txBody>
          <a:bodyPr/>
          <a:lstStyle>
            <a:lvl1pPr marL="0" indent="0">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10" name="Titel 9">
            <a:extLst>
              <a:ext uri="{FF2B5EF4-FFF2-40B4-BE49-F238E27FC236}">
                <a16:creationId xmlns:a16="http://schemas.microsoft.com/office/drawing/2014/main" id="{CEED97D7-B613-8457-6DD7-9845D6D9A34D}"/>
              </a:ext>
            </a:extLst>
          </p:cNvPr>
          <p:cNvSpPr>
            <a:spLocks noGrp="1"/>
          </p:cNvSpPr>
          <p:nvPr>
            <p:ph type="title"/>
          </p:nvPr>
        </p:nvSpPr>
        <p:spPr>
          <a:xfrm>
            <a:off x="449944" y="660400"/>
            <a:ext cx="3547270" cy="1030288"/>
          </a:xfrm>
          <a:prstGeom prst="rect">
            <a:avLst/>
          </a:prstGeom>
        </p:spPr>
        <p:txBody>
          <a:bodyPr/>
          <a:lstStyle>
            <a:lvl1pPr>
              <a:defRPr>
                <a:solidFill>
                  <a:schemeClr val="tx1"/>
                </a:solidFill>
              </a:defRPr>
            </a:lvl1pPr>
          </a:lstStyle>
          <a:p>
            <a:r>
              <a:rPr lang="nl-NL"/>
              <a:t>Klik om stijl te bewerken</a:t>
            </a:r>
          </a:p>
        </p:txBody>
      </p:sp>
    </p:spTree>
    <p:extLst>
      <p:ext uri="{BB962C8B-B14F-4D97-AF65-F5344CB8AC3E}">
        <p14:creationId xmlns:p14="http://schemas.microsoft.com/office/powerpoint/2010/main" val="2605745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escheider">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8BBE2B1-E710-785E-AD2E-2DC622062DCA}"/>
              </a:ext>
            </a:extLst>
          </p:cNvPr>
          <p:cNvSpPr>
            <a:spLocks noGrp="1"/>
          </p:cNvSpPr>
          <p:nvPr>
            <p:ph type="sldNum" sz="quarter" idx="10"/>
          </p:nvPr>
        </p:nvSpPr>
        <p:spPr/>
        <p:txBody>
          <a:bodyPr/>
          <a:lstStyle/>
          <a:p>
            <a:fld id="{51C5D536-50B7-4CE6-B44E-3B56F0A7BD1A}" type="slidenum">
              <a:rPr lang="nl-NL" smtClean="0"/>
              <a:pPr/>
              <a:t>‹nr.›</a:t>
            </a:fld>
            <a:endParaRPr lang="nl-NL"/>
          </a:p>
        </p:txBody>
      </p:sp>
      <p:pic>
        <p:nvPicPr>
          <p:cNvPr id="4" name="Graphic 3">
            <a:extLst>
              <a:ext uri="{FF2B5EF4-FFF2-40B4-BE49-F238E27FC236}">
                <a16:creationId xmlns:a16="http://schemas.microsoft.com/office/drawing/2014/main" id="{743D9B0E-1125-0C86-9BB6-A0D5C669DC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
        <p:nvSpPr>
          <p:cNvPr id="5" name="Tijdelijke aanduiding voor tekst 8">
            <a:extLst>
              <a:ext uri="{FF2B5EF4-FFF2-40B4-BE49-F238E27FC236}">
                <a16:creationId xmlns:a16="http://schemas.microsoft.com/office/drawing/2014/main" id="{D7D87C91-882A-FDFC-A7CB-3C7D8CA62C53}"/>
              </a:ext>
            </a:extLst>
          </p:cNvPr>
          <p:cNvSpPr>
            <a:spLocks noGrp="1"/>
          </p:cNvSpPr>
          <p:nvPr>
            <p:ph type="body" sz="quarter" idx="11" hasCustomPrompt="1"/>
          </p:nvPr>
        </p:nvSpPr>
        <p:spPr>
          <a:xfrm>
            <a:off x="900000" y="2820959"/>
            <a:ext cx="7712810" cy="3336953"/>
          </a:xfrm>
        </p:spPr>
        <p:txBody>
          <a:bodyPr anchor="ctr" anchorCtr="0">
            <a:normAutofit/>
          </a:bodyPr>
          <a:lstStyle>
            <a:lvl1pPr marL="0" indent="0">
              <a:lnSpc>
                <a:spcPct val="107000"/>
              </a:lnSpc>
              <a:spcBef>
                <a:spcPts val="0"/>
              </a:spcBef>
              <a:buNone/>
              <a:defRPr sz="4000">
                <a:solidFill>
                  <a:schemeClr val="tx1"/>
                </a:solidFill>
                <a:latin typeface="+mj-lt"/>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[Titel]</a:t>
            </a:r>
          </a:p>
        </p:txBody>
      </p:sp>
      <p:sp>
        <p:nvSpPr>
          <p:cNvPr id="6" name="Titel 1">
            <a:extLst>
              <a:ext uri="{FF2B5EF4-FFF2-40B4-BE49-F238E27FC236}">
                <a16:creationId xmlns:a16="http://schemas.microsoft.com/office/drawing/2014/main" id="{0462091F-CC15-A4F5-462A-C4E80C4F9338}"/>
              </a:ext>
            </a:extLst>
          </p:cNvPr>
          <p:cNvSpPr>
            <a:spLocks noGrp="1"/>
          </p:cNvSpPr>
          <p:nvPr>
            <p:ph type="title" hasCustomPrompt="1"/>
          </p:nvPr>
        </p:nvSpPr>
        <p:spPr>
          <a:xfrm>
            <a:off x="900000" y="726962"/>
            <a:ext cx="10515860" cy="276999"/>
          </a:xfrm>
        </p:spPr>
        <p:txBody>
          <a:bodyPr/>
          <a:lstStyle>
            <a:lvl1pPr>
              <a:defRPr sz="2000">
                <a:latin typeface="+mn-lt"/>
              </a:defRPr>
            </a:lvl1pPr>
          </a:lstStyle>
          <a:p>
            <a:r>
              <a:rPr lang="nl-NL"/>
              <a:t>[Gebruik deze dia als sectiescheider]</a:t>
            </a:r>
          </a:p>
        </p:txBody>
      </p:sp>
    </p:spTree>
    <p:extLst>
      <p:ext uri="{BB962C8B-B14F-4D97-AF65-F5344CB8AC3E}">
        <p14:creationId xmlns:p14="http://schemas.microsoft.com/office/powerpoint/2010/main" val="2003965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fbeeldingen en vorm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5" name="Tijdelijke aanduiding voor afbeelding 14">
            <a:extLst>
              <a:ext uri="{FF2B5EF4-FFF2-40B4-BE49-F238E27FC236}">
                <a16:creationId xmlns:a16="http://schemas.microsoft.com/office/drawing/2014/main" id="{256A5361-A3AF-B2EF-BDAF-DA4B1D0942D4}"/>
              </a:ext>
            </a:extLst>
          </p:cNvPr>
          <p:cNvSpPr>
            <a:spLocks noGrp="1"/>
          </p:cNvSpPr>
          <p:nvPr>
            <p:ph type="pic" sz="quarter" idx="14"/>
          </p:nvPr>
        </p:nvSpPr>
        <p:spPr>
          <a:xfrm>
            <a:off x="0" y="0"/>
            <a:ext cx="3425825" cy="34272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6" name="Tijdelijke aanduiding voor afbeelding 14">
            <a:extLst>
              <a:ext uri="{FF2B5EF4-FFF2-40B4-BE49-F238E27FC236}">
                <a16:creationId xmlns:a16="http://schemas.microsoft.com/office/drawing/2014/main" id="{6A7F7F4C-9087-19A8-C61D-C357C5ABA7DC}"/>
              </a:ext>
            </a:extLst>
          </p:cNvPr>
          <p:cNvSpPr>
            <a:spLocks noGrp="1"/>
          </p:cNvSpPr>
          <p:nvPr>
            <p:ph type="pic" sz="quarter" idx="15"/>
          </p:nvPr>
        </p:nvSpPr>
        <p:spPr>
          <a:xfrm>
            <a:off x="6853200" y="-4881"/>
            <a:ext cx="5338800" cy="34272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7" name="Tijdelijke aanduiding voor afbeelding 14">
            <a:extLst>
              <a:ext uri="{FF2B5EF4-FFF2-40B4-BE49-F238E27FC236}">
                <a16:creationId xmlns:a16="http://schemas.microsoft.com/office/drawing/2014/main" id="{15C20B14-51AE-DD04-FBC8-D93D4D887DA1}"/>
              </a:ext>
            </a:extLst>
          </p:cNvPr>
          <p:cNvSpPr>
            <a:spLocks noGrp="1"/>
          </p:cNvSpPr>
          <p:nvPr>
            <p:ph type="pic" sz="quarter" idx="16"/>
          </p:nvPr>
        </p:nvSpPr>
        <p:spPr>
          <a:xfrm>
            <a:off x="0" y="3427200"/>
            <a:ext cx="5338800" cy="34308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8" name="Tijdelijke aanduiding voor afbeelding 14">
            <a:extLst>
              <a:ext uri="{FF2B5EF4-FFF2-40B4-BE49-F238E27FC236}">
                <a16:creationId xmlns:a16="http://schemas.microsoft.com/office/drawing/2014/main" id="{59EC7349-D9E4-0C14-D6F9-8CBD597B7696}"/>
              </a:ext>
            </a:extLst>
          </p:cNvPr>
          <p:cNvSpPr>
            <a:spLocks noGrp="1"/>
          </p:cNvSpPr>
          <p:nvPr>
            <p:ph type="pic" sz="quarter" idx="17"/>
          </p:nvPr>
        </p:nvSpPr>
        <p:spPr>
          <a:xfrm>
            <a:off x="8766175" y="3427200"/>
            <a:ext cx="3425825" cy="3430800"/>
          </a:xfrm>
          <a:solidFill>
            <a:schemeClr val="accent2">
              <a:lumMod val="10000"/>
              <a:lumOff val="90000"/>
            </a:schemeClr>
          </a:solidFill>
        </p:spPr>
        <p:txBody>
          <a:bodyPr>
            <a:normAutofit/>
          </a:bodyPr>
          <a:lstStyle>
            <a:lvl1pPr marL="0" indent="0" algn="ctr">
              <a:buNone/>
              <a:defRPr sz="1600"/>
            </a:lvl1pPr>
          </a:lstStyle>
          <a:p>
            <a:endParaRPr lang="nl-NL"/>
          </a:p>
        </p:txBody>
      </p:sp>
      <p:pic>
        <p:nvPicPr>
          <p:cNvPr id="4" name="Graphic 3">
            <a:extLst>
              <a:ext uri="{FF2B5EF4-FFF2-40B4-BE49-F238E27FC236}">
                <a16:creationId xmlns:a16="http://schemas.microsoft.com/office/drawing/2014/main" id="{84A2D241-25AA-D4D4-D1C9-8F8B9CAB4A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25825" y="1800"/>
            <a:ext cx="3427200" cy="3427200"/>
          </a:xfrm>
          <a:prstGeom prst="rect">
            <a:avLst/>
          </a:prstGeom>
        </p:spPr>
      </p:pic>
      <p:pic>
        <p:nvPicPr>
          <p:cNvPr id="5" name="Graphic 4">
            <a:extLst>
              <a:ext uri="{FF2B5EF4-FFF2-40B4-BE49-F238E27FC236}">
                <a16:creationId xmlns:a16="http://schemas.microsoft.com/office/drawing/2014/main" id="{5EFD2B57-8DC9-65C2-6EA1-3A10098023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38799" y="3435681"/>
            <a:ext cx="3418719" cy="3418719"/>
          </a:xfrm>
          <a:prstGeom prst="rect">
            <a:avLst/>
          </a:prstGeom>
        </p:spPr>
      </p:pic>
    </p:spTree>
    <p:extLst>
      <p:ext uri="{BB962C8B-B14F-4D97-AF65-F5344CB8AC3E}">
        <p14:creationId xmlns:p14="http://schemas.microsoft.com/office/powerpoint/2010/main" val="31475211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escheider">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8BBE2B1-E710-785E-AD2E-2DC622062DCA}"/>
              </a:ext>
            </a:extLst>
          </p:cNvPr>
          <p:cNvSpPr>
            <a:spLocks noGrp="1"/>
          </p:cNvSpPr>
          <p:nvPr>
            <p:ph type="sldNum" sz="quarter" idx="10"/>
          </p:nvPr>
        </p:nvSpPr>
        <p:spPr/>
        <p:txBody>
          <a:bodyPr/>
          <a:lstStyle/>
          <a:p>
            <a:fld id="{51C5D536-50B7-4CE6-B44E-3B56F0A7BD1A}" type="slidenum">
              <a:rPr lang="nl-NL" smtClean="0"/>
              <a:pPr/>
              <a:t>‹nr.›</a:t>
            </a:fld>
            <a:endParaRPr lang="nl-NL"/>
          </a:p>
        </p:txBody>
      </p:sp>
      <p:pic>
        <p:nvPicPr>
          <p:cNvPr id="5" name="Graphic 4">
            <a:extLst>
              <a:ext uri="{FF2B5EF4-FFF2-40B4-BE49-F238E27FC236}">
                <a16:creationId xmlns:a16="http://schemas.microsoft.com/office/drawing/2014/main" id="{42F1959A-3310-3679-2012-7E94279C2D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
        <p:nvSpPr>
          <p:cNvPr id="6" name="Tijdelijke aanduiding voor tekst 8">
            <a:extLst>
              <a:ext uri="{FF2B5EF4-FFF2-40B4-BE49-F238E27FC236}">
                <a16:creationId xmlns:a16="http://schemas.microsoft.com/office/drawing/2014/main" id="{1CC95772-D717-B1D3-D6BB-7047A11E3E50}"/>
              </a:ext>
            </a:extLst>
          </p:cNvPr>
          <p:cNvSpPr>
            <a:spLocks noGrp="1"/>
          </p:cNvSpPr>
          <p:nvPr>
            <p:ph type="body" sz="quarter" idx="11" hasCustomPrompt="1"/>
          </p:nvPr>
        </p:nvSpPr>
        <p:spPr>
          <a:xfrm>
            <a:off x="900000" y="2820959"/>
            <a:ext cx="7712810" cy="3310079"/>
          </a:xfrm>
        </p:spPr>
        <p:txBody>
          <a:bodyPr anchor="ctr" anchorCtr="0">
            <a:normAutofit/>
          </a:bodyPr>
          <a:lstStyle>
            <a:lvl1pPr marL="0" indent="0">
              <a:lnSpc>
                <a:spcPct val="107000"/>
              </a:lnSpc>
              <a:spcBef>
                <a:spcPts val="0"/>
              </a:spcBef>
              <a:buNone/>
              <a:defRPr sz="4000">
                <a:solidFill>
                  <a:schemeClr val="tx1"/>
                </a:solidFill>
                <a:latin typeface="+mj-lt"/>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[Titel]</a:t>
            </a:r>
          </a:p>
        </p:txBody>
      </p:sp>
      <p:sp>
        <p:nvSpPr>
          <p:cNvPr id="7" name="Titel 1">
            <a:extLst>
              <a:ext uri="{FF2B5EF4-FFF2-40B4-BE49-F238E27FC236}">
                <a16:creationId xmlns:a16="http://schemas.microsoft.com/office/drawing/2014/main" id="{4F7E909A-F14D-E4B7-A317-1171D0F5F7AF}"/>
              </a:ext>
            </a:extLst>
          </p:cNvPr>
          <p:cNvSpPr>
            <a:spLocks noGrp="1"/>
          </p:cNvSpPr>
          <p:nvPr>
            <p:ph type="title" hasCustomPrompt="1"/>
          </p:nvPr>
        </p:nvSpPr>
        <p:spPr>
          <a:xfrm>
            <a:off x="900000" y="726962"/>
            <a:ext cx="10515860" cy="276999"/>
          </a:xfrm>
        </p:spPr>
        <p:txBody>
          <a:bodyPr/>
          <a:lstStyle>
            <a:lvl1pPr>
              <a:defRPr sz="2000">
                <a:latin typeface="+mn-lt"/>
              </a:defRPr>
            </a:lvl1pPr>
          </a:lstStyle>
          <a:p>
            <a:r>
              <a:rPr lang="nl-NL"/>
              <a:t>[Gebruik deze dia als sectiescheider]</a:t>
            </a:r>
          </a:p>
        </p:txBody>
      </p:sp>
    </p:spTree>
    <p:extLst>
      <p:ext uri="{BB962C8B-B14F-4D97-AF65-F5344CB8AC3E}">
        <p14:creationId xmlns:p14="http://schemas.microsoft.com/office/powerpoint/2010/main" val="33637704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sp>
        <p:nvSpPr>
          <p:cNvPr id="121" name="Titel">
            <a:extLst>
              <a:ext uri="{FF2B5EF4-FFF2-40B4-BE49-F238E27FC236}">
                <a16:creationId xmlns:a16="http://schemas.microsoft.com/office/drawing/2014/main" id="{9832AF1D-3B01-4FCA-BD0E-9FC69B177B89}"/>
              </a:ext>
            </a:extLst>
          </p:cNvPr>
          <p:cNvSpPr txBox="1"/>
          <p:nvPr userDrawn="1"/>
        </p:nvSpPr>
        <p:spPr>
          <a:xfrm>
            <a:off x="1080002" y="540003"/>
            <a:ext cx="2121117" cy="615425"/>
          </a:xfrm>
          <a:prstGeom prst="rect">
            <a:avLst/>
          </a:prstGeom>
          <a:noFill/>
        </p:spPr>
        <p:txBody>
          <a:bodyPr vert="horz" wrap="square" lIns="0" tIns="0" rIns="0" bIns="0" rtlCol="0" anchor="t" anchorCtr="0">
            <a:spAutoFit/>
          </a:bodyPr>
          <a:lstStyle>
            <a:lvl1pPr defTabSz="1177226">
              <a:lnSpc>
                <a:spcPct val="100000"/>
              </a:lnSpc>
              <a:spcBef>
                <a:spcPct val="0"/>
              </a:spcBef>
              <a:buNone/>
              <a:defRPr sz="4000" b="1" cap="none" baseline="0">
                <a:solidFill>
                  <a:schemeClr val="accent1"/>
                </a:solidFill>
                <a:effectLst/>
                <a:latin typeface="+mj-lt"/>
                <a:ea typeface="+mj-ea"/>
                <a:cs typeface="+mj-cs"/>
              </a:defRPr>
            </a:lvl1pPr>
          </a:lstStyle>
          <a:p>
            <a:pPr lvl="0"/>
            <a:r>
              <a:rPr lang="nl-NL" sz="3999">
                <a:latin typeface="Calibri Light" panose="020F0302020204030204" pitchFamily="34" charset="0"/>
                <a:cs typeface="Calibri Light" panose="020F0302020204030204" pitchFamily="34" charset="0"/>
              </a:rPr>
              <a:t>Tips</a:t>
            </a:r>
          </a:p>
        </p:txBody>
      </p:sp>
      <p:grpSp>
        <p:nvGrpSpPr>
          <p:cNvPr id="122" name="Tip Nieuwe dia">
            <a:extLst>
              <a:ext uri="{FF2B5EF4-FFF2-40B4-BE49-F238E27FC236}">
                <a16:creationId xmlns:a16="http://schemas.microsoft.com/office/drawing/2014/main" id="{2F3A47AE-5DF6-4111-8B0C-0399D4275924}"/>
              </a:ext>
            </a:extLst>
          </p:cNvPr>
          <p:cNvGrpSpPr/>
          <p:nvPr userDrawn="1"/>
        </p:nvGrpSpPr>
        <p:grpSpPr>
          <a:xfrm>
            <a:off x="1114089" y="1391510"/>
            <a:ext cx="2304000" cy="2723826"/>
            <a:chOff x="-2545133" y="2057057"/>
            <a:chExt cx="2304000" cy="2723826"/>
          </a:xfrm>
        </p:grpSpPr>
        <p:sp>
          <p:nvSpPr>
            <p:cNvPr id="123" name="Tip tekst">
              <a:extLst>
                <a:ext uri="{FF2B5EF4-FFF2-40B4-BE49-F238E27FC236}">
                  <a16:creationId xmlns:a16="http://schemas.microsoft.com/office/drawing/2014/main" id="{76D67B95-38B3-4D3A-AEA9-4A12D55E48B7}"/>
                </a:ext>
              </a:extLst>
            </p:cNvPr>
            <p:cNvSpPr txBox="1"/>
            <p:nvPr userDrawn="1"/>
          </p:nvSpPr>
          <p:spPr>
            <a:xfrm>
              <a:off x="-2545133" y="2057057"/>
              <a:ext cx="2304000" cy="2423740"/>
            </a:xfrm>
            <a:prstGeom prst="rect">
              <a:avLst/>
            </a:prstGeom>
            <a:noFill/>
          </p:spPr>
          <p:txBody>
            <a:bodyPr wrap="square" lIns="0" tIns="0" rIns="0" bIns="0" rtlCol="0">
              <a:spAutoFit/>
            </a:bodyPr>
            <a:lstStyle/>
            <a:p>
              <a:pPr>
                <a:lnSpc>
                  <a:spcPct val="100000"/>
                </a:lnSpc>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Nieuwe</a:t>
              </a:r>
              <a:r>
                <a:rPr lang="nl-NL" sz="1050" b="1" baseline="0" noProof="1">
                  <a:solidFill>
                    <a:schemeClr val="tx2"/>
                  </a:solidFill>
                  <a:latin typeface="Calibri Light" panose="020F0302020204030204" pitchFamily="34" charset="0"/>
                  <a:cs typeface="Calibri Light" panose="020F0302020204030204" pitchFamily="34" charset="0"/>
                </a:rPr>
                <a:t> </a:t>
              </a: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dia</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aseline="0" noProof="1">
                  <a:solidFill>
                    <a:schemeClr val="tx1"/>
                  </a:solidFill>
                  <a:latin typeface="Calibri Light" panose="020F0302020204030204" pitchFamily="34" charset="0"/>
                  <a:cs typeface="Calibri Light" panose="020F0302020204030204" pitchFamily="34" charset="0"/>
                </a:rPr>
                <a:t>: klik </a:t>
              </a:r>
              <a:r>
                <a:rPr lang="nl-NL" sz="1050" u="sng" baseline="0" noProof="1">
                  <a:solidFill>
                    <a:schemeClr val="tx1"/>
                  </a:solidFill>
                  <a:latin typeface="Calibri Light" panose="020F0302020204030204" pitchFamily="34" charset="0"/>
                  <a:cs typeface="Calibri Light" panose="020F0302020204030204" pitchFamily="34" charset="0"/>
                </a:rPr>
                <a:t>op het tekstje onder </a:t>
              </a:r>
              <a:r>
                <a:rPr lang="nl-NL" sz="1050" baseline="0" noProof="1">
                  <a:solidFill>
                    <a:schemeClr val="tx1"/>
                  </a:solidFill>
                  <a:latin typeface="Calibri Light" panose="020F0302020204030204" pitchFamily="34" charset="0"/>
                  <a:cs typeface="Calibri Light" panose="020F0302020204030204" pitchFamily="34" charset="0"/>
                </a:rPr>
                <a:t>het pictogram </a:t>
              </a:r>
              <a:r>
                <a:rPr lang="nl-NL" sz="1050" b="1" baseline="0" noProof="1">
                  <a:solidFill>
                    <a:schemeClr val="tx1"/>
                  </a:solidFill>
                  <a:latin typeface="Calibri Light" panose="020F0302020204030204" pitchFamily="34" charset="0"/>
                  <a:cs typeface="Calibri Light" panose="020F0302020204030204" pitchFamily="34" charset="0"/>
                </a:rPr>
                <a:t>Nieuwe dia</a:t>
              </a:r>
              <a:r>
                <a:rPr lang="nl-NL" sz="1050" baseline="0" noProof="1">
                  <a:solidFill>
                    <a:schemeClr val="tx1"/>
                  </a:solidFill>
                  <a:latin typeface="Calibri Light" panose="020F0302020204030204" pitchFamily="34" charset="0"/>
                  <a:cs typeface="Calibri Light" panose="020F0302020204030204" pitchFamily="34" charset="0"/>
                </a:rPr>
                <a:t>:</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2"/>
                </a:solidFill>
                <a:latin typeface="Calibri Light" panose="020F0302020204030204" pitchFamily="34" charset="0"/>
                <a:cs typeface="Calibri Light" panose="020F0302020204030204" pitchFamily="34" charset="0"/>
              </a:endParaRPr>
            </a:p>
            <a:p>
              <a:pPr>
                <a:lnSpc>
                  <a:spcPct val="100000"/>
                </a:lnSpc>
              </a:pPr>
              <a:endParaRPr lang="nl-NL" sz="1050" b="1" baseline="0" noProof="1">
                <a:solidFill>
                  <a:schemeClr val="tx2"/>
                </a:solidFill>
                <a:latin typeface="Calibri Light" panose="020F0302020204030204" pitchFamily="34" charset="0"/>
                <a:cs typeface="Calibri Light" panose="020F0302020204030204" pitchFamily="34" charset="0"/>
              </a:endParaRPr>
            </a:p>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Andere indeling voor huidige dia</a:t>
              </a:r>
            </a:p>
            <a:p>
              <a:pPr>
                <a:lnSpc>
                  <a:spcPct val="100000"/>
                </a:lnSpc>
              </a:pPr>
              <a:endParaRPr lang="nl-NL" sz="1050" b="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baseline="0" noProof="1">
                  <a:solidFill>
                    <a:schemeClr val="tx1"/>
                  </a:solidFill>
                  <a:latin typeface="Calibri Light" panose="020F0302020204030204" pitchFamily="34" charset="0"/>
                  <a:cs typeface="Calibri Light" panose="020F0302020204030204" pitchFamily="34" charset="0"/>
                </a:rPr>
                <a:t>Op tab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0" baseline="0" noProof="1">
                  <a:solidFill>
                    <a:schemeClr val="tx1"/>
                  </a:solidFill>
                  <a:latin typeface="Calibri Light" panose="020F0302020204030204" pitchFamily="34" charset="0"/>
                  <a:cs typeface="Calibri Light" panose="020F0302020204030204" pitchFamily="34" charset="0"/>
                </a:rPr>
                <a:t>: klik op </a:t>
              </a:r>
              <a:r>
                <a:rPr lang="nl-NL" sz="1050" b="1" baseline="0" noProof="1">
                  <a:solidFill>
                    <a:schemeClr val="tx1"/>
                  </a:solidFill>
                  <a:latin typeface="Calibri Light" panose="020F0302020204030204" pitchFamily="34" charset="0"/>
                  <a:cs typeface="Calibri Light" panose="020F0302020204030204" pitchFamily="34" charset="0"/>
                </a:rPr>
                <a:t>Indeling</a:t>
              </a:r>
              <a:r>
                <a:rPr lang="nl-NL" sz="1050" b="0" baseline="0" noProof="1">
                  <a:solidFill>
                    <a:schemeClr val="tx1"/>
                  </a:solidFill>
                  <a:latin typeface="Calibri Light" panose="020F0302020204030204" pitchFamily="34" charset="0"/>
                  <a:cs typeface="Calibri Light" panose="020F0302020204030204" pitchFamily="34" charset="0"/>
                </a:rPr>
                <a:t>:</a:t>
              </a:r>
            </a:p>
          </p:txBody>
        </p:sp>
        <p:pic>
          <p:nvPicPr>
            <p:cNvPr id="124" name="Icon Nieuwe dia">
              <a:extLst>
                <a:ext uri="{FF2B5EF4-FFF2-40B4-BE49-F238E27FC236}">
                  <a16:creationId xmlns:a16="http://schemas.microsoft.com/office/drawing/2014/main" id="{7514B464-40D9-4395-B242-8B1A8E5A62B1}"/>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2003707" y="2776092"/>
              <a:ext cx="495369" cy="762106"/>
            </a:xfrm>
            <a:prstGeom prst="rect">
              <a:avLst/>
            </a:prstGeom>
          </p:spPr>
        </p:pic>
        <p:sp>
          <p:nvSpPr>
            <p:cNvPr id="125" name="Pijl">
              <a:extLst>
                <a:ext uri="{FF2B5EF4-FFF2-40B4-BE49-F238E27FC236}">
                  <a16:creationId xmlns:a16="http://schemas.microsoft.com/office/drawing/2014/main" id="{764757AD-2B56-4485-A16B-AA17D099C223}"/>
                </a:ext>
              </a:extLst>
            </p:cNvPr>
            <p:cNvSpPr/>
            <p:nvPr userDrawn="1"/>
          </p:nvSpPr>
          <p:spPr>
            <a:xfrm>
              <a:off x="-1498911" y="3213945"/>
              <a:ext cx="606634" cy="18107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a:solidFill>
                  <a:schemeClr val="tx1"/>
                </a:solidFill>
              </a:endParaRPr>
            </a:p>
          </p:txBody>
        </p:sp>
        <p:pic>
          <p:nvPicPr>
            <p:cNvPr id="126" name="Icon Indeling">
              <a:extLst>
                <a:ext uri="{FF2B5EF4-FFF2-40B4-BE49-F238E27FC236}">
                  <a16:creationId xmlns:a16="http://schemas.microsoft.com/office/drawing/2014/main" id="{087A846B-EA89-4B54-A854-EC14B137075C}"/>
                </a:ext>
              </a:extLst>
            </p:cNvPr>
            <p:cNvPicPr>
              <a:picLocks noChangeAspect="1"/>
            </p:cNvPicPr>
            <p:nvPr userDrawn="1"/>
          </p:nvPicPr>
          <p:blipFill>
            <a:blip r:embed="rId3">
              <a:extLst>
                <a:ext uri="{28A0092B-C50C-407E-A947-70E740481C1C}">
                  <a14:useLocalDpi xmlns:a14="http://schemas.microsoft.com/office/drawing/2010/main" val="0"/>
                </a:ext>
              </a:extLst>
            </a:blip>
            <a:stretch/>
          </p:blipFill>
          <p:spPr>
            <a:xfrm>
              <a:off x="-2052470" y="4552251"/>
              <a:ext cx="838317" cy="228632"/>
            </a:xfrm>
            <a:prstGeom prst="rect">
              <a:avLst/>
            </a:prstGeom>
          </p:spPr>
        </p:pic>
        <p:cxnSp>
          <p:nvCxnSpPr>
            <p:cNvPr id="127" name="Lijn">
              <a:extLst>
                <a:ext uri="{FF2B5EF4-FFF2-40B4-BE49-F238E27FC236}">
                  <a16:creationId xmlns:a16="http://schemas.microsoft.com/office/drawing/2014/main" id="{EEEAE59C-FEF7-4ADA-9FDC-3CE8BDF07E7B}"/>
                </a:ext>
              </a:extLst>
            </p:cNvPr>
            <p:cNvCxnSpPr>
              <a:cxnSpLocks/>
            </p:cNvCxnSpPr>
            <p:nvPr userDrawn="1"/>
          </p:nvCxnSpPr>
          <p:spPr>
            <a:xfrm>
              <a:off x="-2545133" y="2249550"/>
              <a:ext cx="23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Lijn">
              <a:extLst>
                <a:ext uri="{FF2B5EF4-FFF2-40B4-BE49-F238E27FC236}">
                  <a16:creationId xmlns:a16="http://schemas.microsoft.com/office/drawing/2014/main" id="{DCE5BD24-CCFA-4DB5-A414-B10E7DB9B620}"/>
                </a:ext>
              </a:extLst>
            </p:cNvPr>
            <p:cNvCxnSpPr>
              <a:cxnSpLocks/>
            </p:cNvCxnSpPr>
            <p:nvPr userDrawn="1"/>
          </p:nvCxnSpPr>
          <p:spPr>
            <a:xfrm>
              <a:off x="-2545133" y="4186876"/>
              <a:ext cx="2304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9" name="Tip Tekst opmaken">
            <a:extLst>
              <a:ext uri="{FF2B5EF4-FFF2-40B4-BE49-F238E27FC236}">
                <a16:creationId xmlns:a16="http://schemas.microsoft.com/office/drawing/2014/main" id="{72553A87-E6DE-4AC8-ADFF-F96D4DE43FE9}"/>
              </a:ext>
            </a:extLst>
          </p:cNvPr>
          <p:cNvGrpSpPr/>
          <p:nvPr userDrawn="1"/>
        </p:nvGrpSpPr>
        <p:grpSpPr>
          <a:xfrm>
            <a:off x="3908090" y="1391508"/>
            <a:ext cx="2304000" cy="3070071"/>
            <a:chOff x="-2564091" y="1731373"/>
            <a:chExt cx="2304000" cy="3070071"/>
          </a:xfrm>
        </p:grpSpPr>
        <p:sp>
          <p:nvSpPr>
            <p:cNvPr id="130" name="Tip tekst">
              <a:extLst>
                <a:ext uri="{FF2B5EF4-FFF2-40B4-BE49-F238E27FC236}">
                  <a16:creationId xmlns:a16="http://schemas.microsoft.com/office/drawing/2014/main" id="{D7BB2FFC-8DBF-407F-8DB2-3AA87503BAF7}"/>
                </a:ext>
              </a:extLst>
            </p:cNvPr>
            <p:cNvSpPr txBox="1"/>
            <p:nvPr userDrawn="1"/>
          </p:nvSpPr>
          <p:spPr>
            <a:xfrm>
              <a:off x="-2564091" y="1731373"/>
              <a:ext cx="2304000" cy="3070071"/>
            </a:xfrm>
            <a:prstGeom prst="rect">
              <a:avLst/>
            </a:prstGeom>
            <a:noFill/>
          </p:spPr>
          <p:txBody>
            <a:bodyPr wrap="square" lIns="0" tIns="0" rIns="0" bIns="0" rtlCol="0">
              <a:spAutoFit/>
            </a:bodyPr>
            <a:lstStyle/>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Tekst opmaken</a:t>
              </a:r>
            </a:p>
            <a:p>
              <a:pPr>
                <a:lnSpc>
                  <a:spcPct val="100000"/>
                </a:lnSpc>
              </a:pPr>
              <a:endParaRPr lang="nl-NL" sz="1050" cap="all" baseline="0" noProof="1">
                <a:solidFill>
                  <a:schemeClr val="accent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In tekstkaders zijn vijf stijlen ingesteld:</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Je kiest een volgende/vorige stijl door op de </a:t>
              </a:r>
              <a:r>
                <a:rPr lang="nl-NL" sz="1050" b="1" baseline="0" noProof="1">
                  <a:solidFill>
                    <a:schemeClr val="tx1"/>
                  </a:solidFill>
                  <a:latin typeface="Calibri Light" panose="020F0302020204030204" pitchFamily="34" charset="0"/>
                  <a:cs typeface="Calibri Light" panose="020F0302020204030204" pitchFamily="34" charset="0"/>
                </a:rPr>
                <a:t>Start</a:t>
              </a:r>
              <a:r>
                <a:rPr lang="nl-NL" sz="1050" b="0" baseline="0" noProof="1">
                  <a:solidFill>
                    <a:schemeClr val="tx1"/>
                  </a:solidFill>
                  <a:latin typeface="Calibri Light" panose="020F0302020204030204" pitchFamily="34" charset="0"/>
                  <a:cs typeface="Calibri Light" panose="020F0302020204030204" pitchFamily="34" charset="0"/>
                </a:rPr>
                <a:t>-tab</a:t>
              </a:r>
              <a:r>
                <a:rPr lang="nl-NL" sz="1050" baseline="0" noProof="1">
                  <a:solidFill>
                    <a:schemeClr val="tx1"/>
                  </a:solidFill>
                  <a:latin typeface="Calibri Light" panose="020F0302020204030204" pitchFamily="34" charset="0"/>
                  <a:cs typeface="Calibri Light" panose="020F0302020204030204" pitchFamily="34" charset="0"/>
                </a:rPr>
                <a:t> op de volgende knoppen te klikken:</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r>
                <a:rPr lang="nl-NL" sz="1050" i="0" u="none" baseline="0" noProof="1">
                  <a:solidFill>
                    <a:schemeClr val="tx1"/>
                  </a:solidFill>
                  <a:latin typeface="Calibri Light" panose="020F0302020204030204" pitchFamily="34" charset="0"/>
                  <a:cs typeface="Calibri Light" panose="020F0302020204030204" pitchFamily="34" charset="0"/>
                </a:rPr>
                <a:t>Je kunt meerdere ‘sprongen’ tegelijk voor- of achteruit maken als je b.v. van stijl 1 naar stijl 4 wilt gaan. Je klikt dan meerdere keren op de betreffende knop.</a:t>
              </a:r>
              <a:endParaRPr lang="nl-NL" sz="1050" b="0" i="1" u="none" baseline="0" noProof="1">
                <a:solidFill>
                  <a:schemeClr val="tx1"/>
                </a:solidFill>
                <a:latin typeface="Calibri Light" panose="020F0302020204030204" pitchFamily="34" charset="0"/>
                <a:cs typeface="Calibri Light" panose="020F0302020204030204" pitchFamily="34" charset="0"/>
              </a:endParaRPr>
            </a:p>
          </p:txBody>
        </p:sp>
        <p:pic>
          <p:nvPicPr>
            <p:cNvPr id="131" name="Icon Inspringen">
              <a:extLst>
                <a:ext uri="{FF2B5EF4-FFF2-40B4-BE49-F238E27FC236}">
                  <a16:creationId xmlns:a16="http://schemas.microsoft.com/office/drawing/2014/main" id="{CF43F927-00B0-4D5B-B697-0D4CC3EA58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800650" y="3690667"/>
              <a:ext cx="757782" cy="322059"/>
            </a:xfrm>
            <a:prstGeom prst="rect">
              <a:avLst/>
            </a:prstGeom>
          </p:spPr>
        </p:pic>
        <p:cxnSp>
          <p:nvCxnSpPr>
            <p:cNvPr id="132" name="Lijn">
              <a:extLst>
                <a:ext uri="{FF2B5EF4-FFF2-40B4-BE49-F238E27FC236}">
                  <a16:creationId xmlns:a16="http://schemas.microsoft.com/office/drawing/2014/main" id="{55783685-606D-41B5-B8A6-C63AC95E381A}"/>
                </a:ext>
              </a:extLst>
            </p:cNvPr>
            <p:cNvCxnSpPr>
              <a:cxnSpLocks/>
            </p:cNvCxnSpPr>
            <p:nvPr userDrawn="1"/>
          </p:nvCxnSpPr>
          <p:spPr>
            <a:xfrm>
              <a:off x="-2564091" y="1923866"/>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3" name="Screenprint stijlen">
              <a:extLst>
                <a:ext uri="{FF2B5EF4-FFF2-40B4-BE49-F238E27FC236}">
                  <a16:creationId xmlns:a16="http://schemas.microsoft.com/office/drawing/2014/main" id="{86BD6095-FD1D-4D21-8E99-06BCB4E7C812}"/>
                </a:ext>
              </a:extLst>
            </p:cNvPr>
            <p:cNvPicPr>
              <a:picLocks noChangeAspect="1"/>
            </p:cNvPicPr>
            <p:nvPr userDrawn="1"/>
          </p:nvPicPr>
          <p:blipFill>
            <a:blip r:embed="rId5"/>
            <a:srcRect/>
            <a:stretch/>
          </p:blipFill>
          <p:spPr>
            <a:xfrm>
              <a:off x="-2212199" y="2262433"/>
              <a:ext cx="1191281" cy="875520"/>
            </a:xfrm>
            <a:prstGeom prst="rect">
              <a:avLst/>
            </a:prstGeom>
          </p:spPr>
        </p:pic>
      </p:grpSp>
      <p:grpSp>
        <p:nvGrpSpPr>
          <p:cNvPr id="134" name="Tip Foto instellen">
            <a:extLst>
              <a:ext uri="{FF2B5EF4-FFF2-40B4-BE49-F238E27FC236}">
                <a16:creationId xmlns:a16="http://schemas.microsoft.com/office/drawing/2014/main" id="{36DEFC1B-2E82-48C4-A6CC-F2001A75A195}"/>
              </a:ext>
            </a:extLst>
          </p:cNvPr>
          <p:cNvGrpSpPr/>
          <p:nvPr userDrawn="1"/>
        </p:nvGrpSpPr>
        <p:grpSpPr>
          <a:xfrm>
            <a:off x="6641622" y="1391508"/>
            <a:ext cx="2304000" cy="5009064"/>
            <a:chOff x="6633481" y="1391507"/>
            <a:chExt cx="2304000" cy="5009064"/>
          </a:xfrm>
        </p:grpSpPr>
        <p:sp>
          <p:nvSpPr>
            <p:cNvPr id="135" name="Tip tekst">
              <a:extLst>
                <a:ext uri="{FF2B5EF4-FFF2-40B4-BE49-F238E27FC236}">
                  <a16:creationId xmlns:a16="http://schemas.microsoft.com/office/drawing/2014/main" id="{DAFF4126-7BC9-40F2-A4AD-0897615BC5FC}"/>
                </a:ext>
              </a:extLst>
            </p:cNvPr>
            <p:cNvSpPr txBox="1"/>
            <p:nvPr userDrawn="1"/>
          </p:nvSpPr>
          <p:spPr>
            <a:xfrm>
              <a:off x="6633481" y="1391507"/>
              <a:ext cx="2304000" cy="5009064"/>
            </a:xfrm>
            <a:prstGeom prst="rect">
              <a:avLst/>
            </a:prstGeom>
            <a:noFill/>
          </p:spPr>
          <p:txBody>
            <a:bodyPr wrap="square" lIns="0" tIns="0" rIns="0" bIns="0" rtlCol="0">
              <a:spAutoFit/>
            </a:bodyPr>
            <a:lstStyle/>
            <a:p>
              <a:pPr marL="0" algn="l" defTabSz="531979" rtl="0" eaLnBrk="1" latinLnBrk="0" hangingPunct="1">
                <a:lnSpc>
                  <a:spcPct val="100000"/>
                </a:lnSpc>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Foto instellen</a:t>
              </a:r>
            </a:p>
            <a:p>
              <a:pPr marL="0" algn="l" defTabSz="531979" rtl="0" eaLnBrk="1" latinLnBrk="0" hangingPunct="1">
                <a:lnSpc>
                  <a:spcPct val="100000"/>
                </a:lnSpc>
              </a:pPr>
              <a:endParaRPr lang="nl-NL" sz="1050" b="0" kern="1200" cap="none" baseline="0" noProof="1">
                <a:solidFill>
                  <a:schemeClr val="tx1"/>
                </a:solidFill>
                <a:latin typeface="Calibri Light" panose="020F0302020204030204" pitchFamily="34" charset="0"/>
                <a:ea typeface="+mn-ea"/>
                <a:cs typeface="Calibri Light" panose="020F0302020204030204" pitchFamily="34" charset="0"/>
              </a:endParaRPr>
            </a:p>
            <a:p>
              <a:pPr>
                <a:lnSpc>
                  <a:spcPct val="100000"/>
                </a:lnSpc>
              </a:pPr>
              <a:r>
                <a:rPr lang="nl-NL" sz="1050" baseline="0" noProof="1">
                  <a:solidFill>
                    <a:schemeClr val="tx1"/>
                  </a:solidFill>
                  <a:latin typeface="Calibri Light" panose="020F0302020204030204" pitchFamily="34" charset="0"/>
                  <a:cs typeface="Calibri Light" panose="020F0302020204030204" pitchFamily="34" charset="0"/>
                </a:rPr>
                <a:t>Een fotokader wordt altijd vanuit het midden van de gekozen foto gevuld. </a:t>
              </a:r>
            </a:p>
            <a:p>
              <a:pPr>
                <a:lnSpc>
                  <a:spcPct val="100000"/>
                </a:lnSpc>
              </a:pPr>
              <a:endParaRPr lang="nl-NL" sz="1050" baseline="0" noProof="1">
                <a:solidFill>
                  <a:schemeClr val="tx1"/>
                </a:solidFill>
                <a:latin typeface="Calibri Light" panose="020F0302020204030204" pitchFamily="34" charset="0"/>
                <a:cs typeface="Calibri Light" panose="020F0302020204030204" pitchFamily="34" charset="0"/>
              </a:endParaRPr>
            </a:p>
            <a:p>
              <a:pPr>
                <a:lnSpc>
                  <a:spcPct val="100000"/>
                </a:lnSpc>
              </a:pPr>
              <a:r>
                <a:rPr lang="nl-NL" sz="1050" b="0" i="0" u="none" baseline="0" noProof="1">
                  <a:solidFill>
                    <a:schemeClr val="tx1"/>
                  </a:solidFill>
                  <a:latin typeface="Calibri Light" panose="020F0302020204030204" pitchFamily="34" charset="0"/>
                  <a:cs typeface="Calibri Light" panose="020F0302020204030204" pitchFamily="34" charset="0"/>
                </a:rPr>
                <a:t>Als je een ander gedeelte van de foto wilt zien, gebruik je de functie ‘bijsnijden’:</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Klik op de foto.</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Afbeeldingsopmaak</a:t>
              </a:r>
              <a:r>
                <a:rPr lang="nl-NL" sz="1050" b="0" i="0" u="none" baseline="0" noProof="1">
                  <a:solidFill>
                    <a:schemeClr val="tx1"/>
                  </a:solidFill>
                  <a:latin typeface="Calibri Light" panose="020F0302020204030204" pitchFamily="34" charset="0"/>
                  <a:cs typeface="Calibri Light" panose="020F0302020204030204" pitchFamily="34" charset="0"/>
                </a:rPr>
                <a:t>: klik op </a:t>
              </a:r>
              <a:r>
                <a:rPr lang="nl-NL" sz="1050" b="1" i="0" u="none" baseline="0" noProof="1">
                  <a:solidFill>
                    <a:schemeClr val="tx1"/>
                  </a:solidFill>
                  <a:latin typeface="Calibri Light" panose="020F0302020204030204" pitchFamily="34" charset="0"/>
                  <a:cs typeface="Calibri Light" panose="020F0302020204030204" pitchFamily="34" charset="0"/>
                </a:rPr>
                <a:t>Bijsnijden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Nu kun je de foto bewegen en daarmee het gewenste deel in beeld schuiven. Ook kun je de foto vergroten/ verkleinen door met de ronde witte greepjes in de hoeken te slepen.</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Klik naast het kader om de bijsnijden-functie te verlaten.</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gn="l" defTabSz="531979" rtl="0" eaLnBrk="1" latinLnBrk="0" hangingPunct="1">
                <a:lnSpc>
                  <a:spcPct val="100000"/>
                </a:lnSpc>
                <a:buFont typeface="Calibri" panose="020B0604020202020204" pitchFamily="34" charset="0"/>
                <a:buNone/>
              </a:pPr>
              <a:r>
                <a:rPr lang="nl-NL" sz="1050" b="1" kern="1200" cap="all" baseline="0" noProof="1">
                  <a:solidFill>
                    <a:schemeClr val="accent1"/>
                  </a:solidFill>
                  <a:latin typeface="Calibri Light" panose="020F0302020204030204" pitchFamily="34" charset="0"/>
                  <a:ea typeface="+mn-ea"/>
                  <a:cs typeface="Calibri Light" panose="020F0302020204030204" pitchFamily="34" charset="0"/>
                </a:rPr>
                <a:t>Andere foto kiezen</a:t>
              </a:r>
            </a:p>
            <a:p>
              <a:pPr marL="0" indent="0" algn="l" defTabSz="531979" rtl="0" eaLnBrk="1" latinLnBrk="0" hangingPunct="1">
                <a:lnSpc>
                  <a:spcPct val="100000"/>
                </a:lnSpc>
                <a:buFont typeface="Calibri" panose="020B0604020202020204" pitchFamily="34" charset="0"/>
                <a:buNone/>
              </a:pPr>
              <a:endParaRPr lang="nl-NL" sz="1050" b="0" kern="1200" cap="none" baseline="0" noProof="1">
                <a:solidFill>
                  <a:schemeClr val="tx1"/>
                </a:solidFill>
                <a:latin typeface="Calibri Light" panose="020F0302020204030204" pitchFamily="34" charset="0"/>
                <a:ea typeface="+mn-ea"/>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Selecteer de foto.</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Druk op </a:t>
              </a:r>
              <a:r>
                <a:rPr lang="nl-NL" sz="1050" b="1" i="0" u="none" baseline="0" noProof="1">
                  <a:solidFill>
                    <a:schemeClr val="tx1"/>
                  </a:solidFill>
                  <a:latin typeface="Calibri Light" panose="020F0302020204030204" pitchFamily="34" charset="0"/>
                  <a:cs typeface="Calibri Light" panose="020F0302020204030204" pitchFamily="34" charset="0"/>
                </a:rPr>
                <a:t>[Delete]</a:t>
              </a: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Start</a:t>
              </a:r>
              <a:r>
                <a:rPr lang="nl-NL" sz="1050" b="0" i="0" u="none" baseline="0" noProof="1">
                  <a:solidFill>
                    <a:schemeClr val="tx1"/>
                  </a:solidFill>
                  <a:latin typeface="Calibri Light" panose="020F0302020204030204" pitchFamily="34" charset="0"/>
                  <a:cs typeface="Calibri Light" panose="020F0302020204030204" pitchFamily="34" charset="0"/>
                </a:rPr>
                <a:t>:</a:t>
              </a:r>
              <a:r>
                <a:rPr lang="nl-NL" sz="1050" b="1" i="0" u="none" baseline="0" noProof="1">
                  <a:solidFill>
                    <a:schemeClr val="tx1"/>
                  </a:solidFill>
                  <a:latin typeface="Calibri Light" panose="020F0302020204030204" pitchFamily="34" charset="0"/>
                  <a:cs typeface="Calibri Light" panose="020F0302020204030204" pitchFamily="34" charset="0"/>
                </a:rPr>
                <a:t> </a:t>
              </a:r>
              <a:r>
                <a:rPr lang="nl-NL" sz="1050" b="0" i="0" u="none" baseline="0" noProof="1">
                  <a:solidFill>
                    <a:schemeClr val="tx1"/>
                  </a:solidFill>
                  <a:latin typeface="Calibri Light" panose="020F0302020204030204" pitchFamily="34" charset="0"/>
                  <a:cs typeface="Calibri Light" panose="020F0302020204030204" pitchFamily="34" charset="0"/>
                </a:rPr>
                <a:t>klik op </a:t>
              </a:r>
              <a:r>
                <a:rPr lang="nl-NL" sz="1050" b="1" i="0" u="none" baseline="0" noProof="1">
                  <a:solidFill>
                    <a:schemeClr val="tx1"/>
                  </a:solidFill>
                  <a:latin typeface="Calibri Light" panose="020F0302020204030204" pitchFamily="34" charset="0"/>
                  <a:cs typeface="Calibri Light" panose="020F0302020204030204" pitchFamily="34" charset="0"/>
                </a:rPr>
                <a:t>Opnieuw instellen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829402"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1" i="0" u="none" baseline="0" noProof="1">
                <a:solidFill>
                  <a:schemeClr val="tx1"/>
                </a:solidFill>
                <a:latin typeface="Calibri Light" panose="020F0302020204030204" pitchFamily="34" charset="0"/>
                <a:cs typeface="Calibri Light" panose="020F0302020204030204" pitchFamily="34" charset="0"/>
              </a:endParaRP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Kies een nieuwe foto volgens de aanwijzingen.</a:t>
              </a:r>
            </a:p>
          </p:txBody>
        </p:sp>
        <p:cxnSp>
          <p:nvCxnSpPr>
            <p:cNvPr id="136" name="Lijn">
              <a:extLst>
                <a:ext uri="{FF2B5EF4-FFF2-40B4-BE49-F238E27FC236}">
                  <a16:creationId xmlns:a16="http://schemas.microsoft.com/office/drawing/2014/main" id="{A8E43A82-FA65-4B50-9828-C4740E9E741A}"/>
                </a:ext>
              </a:extLst>
            </p:cNvPr>
            <p:cNvCxnSpPr>
              <a:cxnSpLocks/>
            </p:cNvCxnSpPr>
            <p:nvPr userDrawn="1"/>
          </p:nvCxnSpPr>
          <p:spPr>
            <a:xfrm>
              <a:off x="6633481" y="1584000"/>
              <a:ext cx="230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Lijn">
              <a:extLst>
                <a:ext uri="{FF2B5EF4-FFF2-40B4-BE49-F238E27FC236}">
                  <a16:creationId xmlns:a16="http://schemas.microsoft.com/office/drawing/2014/main" id="{0150E791-AE56-48CE-BD8B-44B868408D75}"/>
                </a:ext>
              </a:extLst>
            </p:cNvPr>
            <p:cNvCxnSpPr>
              <a:cxnSpLocks/>
            </p:cNvCxnSpPr>
            <p:nvPr userDrawn="1"/>
          </p:nvCxnSpPr>
          <p:spPr>
            <a:xfrm>
              <a:off x="6633481" y="5127989"/>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8" name="Icon Bijsnijden" descr="Afbeelding met tafel&#10;&#10;Automatisch gegenereerde beschrijving">
              <a:extLst>
                <a:ext uri="{FF2B5EF4-FFF2-40B4-BE49-F238E27FC236}">
                  <a16:creationId xmlns:a16="http://schemas.microsoft.com/office/drawing/2014/main" id="{4B64F629-3218-474E-A1F5-909319BB8D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96542" y="2948859"/>
              <a:ext cx="562053" cy="724001"/>
            </a:xfrm>
            <a:prstGeom prst="rect">
              <a:avLst/>
            </a:prstGeom>
          </p:spPr>
        </p:pic>
        <p:pic>
          <p:nvPicPr>
            <p:cNvPr id="139" name="Icon Opnieuw instellen">
              <a:extLst>
                <a:ext uri="{FF2B5EF4-FFF2-40B4-BE49-F238E27FC236}">
                  <a16:creationId xmlns:a16="http://schemas.microsoft.com/office/drawing/2014/main" id="{ECEAD7ED-CCA4-47A3-9804-4095FAD53DD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32014" y="5743449"/>
              <a:ext cx="1181265" cy="257211"/>
            </a:xfrm>
            <a:prstGeom prst="rect">
              <a:avLst/>
            </a:prstGeom>
          </p:spPr>
        </p:pic>
      </p:grpSp>
      <p:grpSp>
        <p:nvGrpSpPr>
          <p:cNvPr id="140" name="Tip Dia herstellen">
            <a:extLst>
              <a:ext uri="{FF2B5EF4-FFF2-40B4-BE49-F238E27FC236}">
                <a16:creationId xmlns:a16="http://schemas.microsoft.com/office/drawing/2014/main" id="{50F5CC48-804D-426E-8495-1935FB72D7E5}"/>
              </a:ext>
            </a:extLst>
          </p:cNvPr>
          <p:cNvGrpSpPr/>
          <p:nvPr userDrawn="1"/>
        </p:nvGrpSpPr>
        <p:grpSpPr>
          <a:xfrm>
            <a:off x="9375155" y="1391510"/>
            <a:ext cx="2304000" cy="4201150"/>
            <a:chOff x="9375155" y="1391507"/>
            <a:chExt cx="2304000" cy="4201150"/>
          </a:xfrm>
        </p:grpSpPr>
        <p:sp>
          <p:nvSpPr>
            <p:cNvPr id="141" name="Tip tekst">
              <a:extLst>
                <a:ext uri="{FF2B5EF4-FFF2-40B4-BE49-F238E27FC236}">
                  <a16:creationId xmlns:a16="http://schemas.microsoft.com/office/drawing/2014/main" id="{F03604F6-D217-4100-8DC7-447C5DF07B76}"/>
                </a:ext>
              </a:extLst>
            </p:cNvPr>
            <p:cNvSpPr txBox="1"/>
            <p:nvPr userDrawn="1"/>
          </p:nvSpPr>
          <p:spPr>
            <a:xfrm>
              <a:off x="9375155" y="1391507"/>
              <a:ext cx="2304000" cy="4201150"/>
            </a:xfrm>
            <a:prstGeom prst="rect">
              <a:avLst/>
            </a:prstGeom>
            <a:noFill/>
          </p:spPr>
          <p:txBody>
            <a:bodyPr wrap="square" lIns="0" tIns="0" rIns="0" bIns="0" rtlCol="0">
              <a:spAutoFit/>
            </a:bodyPr>
            <a:lstStyle/>
            <a:p>
              <a:pPr>
                <a:lnSpc>
                  <a:spcPct val="100000"/>
                </a:lnSpc>
              </a:pPr>
              <a:r>
                <a:rPr lang="nl-NL" sz="1050" b="1" cap="all" baseline="0" noProof="1">
                  <a:solidFill>
                    <a:schemeClr val="accent1"/>
                  </a:solidFill>
                  <a:latin typeface="Calibri Light" panose="020F0302020204030204" pitchFamily="34" charset="0"/>
                  <a:cs typeface="Calibri Light" panose="020F0302020204030204" pitchFamily="34" charset="0"/>
                </a:rPr>
                <a:t>Dia herstellen</a:t>
              </a:r>
            </a:p>
            <a:p>
              <a:pPr>
                <a:lnSpc>
                  <a:spcPct val="100000"/>
                </a:lnSpc>
              </a:pPr>
              <a:endParaRPr lang="nl-NL" sz="1050" b="0" cap="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none" baseline="0" noProof="1">
                  <a:solidFill>
                    <a:schemeClr val="tx1"/>
                  </a:solidFill>
                  <a:latin typeface="Calibri Light" panose="020F0302020204030204" pitchFamily="34" charset="0"/>
                  <a:cs typeface="Calibri Light" panose="020F0302020204030204" pitchFamily="34" charset="0"/>
                </a:rPr>
                <a:t>Als de dia-elementen niet (meer) op de juiste manier (over elkaar) liggen kun je de dia-indeling herstellen:</a:t>
              </a: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sng" cap="all" baseline="0" noProof="1">
                  <a:solidFill>
                    <a:schemeClr val="accent1"/>
                  </a:solidFill>
                  <a:latin typeface="Calibri Light" panose="020F0302020204030204" pitchFamily="34" charset="0"/>
                  <a:cs typeface="Calibri Light" panose="020F0302020204030204" pitchFamily="34" charset="0"/>
                </a:rPr>
                <a:t>Stap 1:</a:t>
              </a: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none" baseline="0" noProof="1">
                  <a:solidFill>
                    <a:schemeClr val="tx1"/>
                  </a:solidFill>
                  <a:latin typeface="Calibri Light" panose="020F0302020204030204" pitchFamily="34" charset="0"/>
                  <a:cs typeface="Calibri Light" panose="020F0302020204030204" pitchFamily="34" charset="0"/>
                </a:rPr>
                <a:t>Verwijder eerst de bijsnijdingen van foto’s op deze dia (anders raken ze in STAP 2 verloren): </a:t>
              </a:r>
            </a:p>
            <a:p>
              <a:pPr marL="143991" marR="0" lvl="1" indent="-143991" algn="l" defTabSz="53197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Klik op de foto. </a:t>
              </a:r>
            </a:p>
            <a:p>
              <a:pPr marL="143991" marR="0" lvl="1" indent="-143991" algn="l" defTabSz="531979"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Op tab </a:t>
              </a:r>
              <a:r>
                <a:rPr lang="nl-NL" sz="1050" b="1" i="0" u="none" kern="1200" baseline="0" noProof="1">
                  <a:solidFill>
                    <a:schemeClr val="tx1"/>
                  </a:solidFill>
                  <a:latin typeface="Calibri Light" panose="020F0302020204030204" pitchFamily="34" charset="0"/>
                  <a:ea typeface="+mn-ea"/>
                  <a:cs typeface="Calibri Light" panose="020F0302020204030204" pitchFamily="34" charset="0"/>
                </a:rPr>
                <a:t>Afbeeldingsopmaak</a:t>
              </a: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 klik op </a:t>
              </a:r>
              <a:r>
                <a:rPr lang="nl-NL" sz="1050" b="1" i="0" u="none" kern="1200" baseline="0" noProof="1">
                  <a:solidFill>
                    <a:schemeClr val="tx1"/>
                  </a:solidFill>
                  <a:latin typeface="Calibri Light" panose="020F0302020204030204" pitchFamily="34" charset="0"/>
                  <a:ea typeface="+mn-ea"/>
                  <a:cs typeface="Calibri Light" panose="020F0302020204030204" pitchFamily="34" charset="0"/>
                </a:rPr>
                <a:t>Afbeeldingen comprimeren</a:t>
              </a:r>
              <a:r>
                <a:rPr lang="nl-NL" sz="1050" b="0" i="0" u="none" kern="1200" baseline="0" noProof="1">
                  <a:solidFill>
                    <a:schemeClr val="tx1"/>
                  </a:solidFill>
                  <a:latin typeface="Calibri Light" panose="020F0302020204030204" pitchFamily="34" charset="0"/>
                  <a:ea typeface="+mn-ea"/>
                  <a:cs typeface="Calibri Light" panose="020F0302020204030204" pitchFamily="34" charset="0"/>
                </a:rPr>
                <a:t>:</a:t>
              </a: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Selecteer </a:t>
              </a:r>
              <a:r>
                <a:rPr lang="nl-NL" sz="1050" b="1" i="0" u="none" baseline="0" noProof="1">
                  <a:solidFill>
                    <a:schemeClr val="tx1"/>
                  </a:solidFill>
                  <a:latin typeface="Calibri Light" panose="020F0302020204030204" pitchFamily="34" charset="0"/>
                  <a:cs typeface="Calibri Light" panose="020F0302020204030204" pitchFamily="34" charset="0"/>
                </a:rPr>
                <a:t>Bijgesneden gebieden van afbeeldingen verwijderen</a:t>
              </a:r>
              <a:r>
                <a:rPr lang="nl-NL" sz="1050" b="0" i="0" u="none" baseline="0" noProof="1">
                  <a:solidFill>
                    <a:schemeClr val="tx1"/>
                  </a:solidFill>
                  <a:latin typeface="Calibri Light" panose="020F0302020204030204" pitchFamily="34" charset="0"/>
                  <a:cs typeface="Calibri Light" panose="020F0302020204030204" pitchFamily="34" charset="0"/>
                </a:rPr>
                <a:t> en </a:t>
              </a:r>
              <a:r>
                <a:rPr lang="nl-NL" sz="1050" b="1" i="0" u="none" baseline="0" noProof="1">
                  <a:solidFill>
                    <a:schemeClr val="tx1"/>
                  </a:solidFill>
                  <a:latin typeface="Calibri Light" panose="020F0302020204030204" pitchFamily="34" charset="0"/>
                  <a:cs typeface="Calibri Light" panose="020F0302020204030204" pitchFamily="34" charset="0"/>
                </a:rPr>
                <a:t>Standaardresolutie gebruiken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143991" marR="0" lvl="0" indent="-143991" algn="l" defTabSz="1377955" rtl="0" eaLnBrk="1" fontAlgn="auto" latinLnBrk="0" hangingPunct="1">
                <a:lnSpc>
                  <a:spcPct val="100000"/>
                </a:lnSpc>
                <a:spcBef>
                  <a:spcPts val="0"/>
                </a:spcBef>
                <a:spcAft>
                  <a:spcPts val="0"/>
                </a:spcAft>
                <a:buClrTx/>
                <a:buSzPct val="85000"/>
                <a:buFont typeface="Calibri" panose="020B0604020202020204" pitchFamily="34" charset="0"/>
                <a:buChar char="•"/>
                <a:tabLst/>
                <a:defRPr/>
              </a:pPr>
              <a:r>
                <a:rPr lang="nl-NL" sz="1050" b="0" i="0" u="none" baseline="0" noProof="1">
                  <a:solidFill>
                    <a:schemeClr val="tx1"/>
                  </a:solidFill>
                  <a:latin typeface="Calibri Light" panose="020F0302020204030204" pitchFamily="34" charset="0"/>
                  <a:cs typeface="Calibri Light" panose="020F0302020204030204" pitchFamily="34" charset="0"/>
                </a:rPr>
                <a:t>Sluit af met een klik op </a:t>
              </a:r>
              <a:r>
                <a:rPr lang="nl-NL" sz="1050" b="1" i="0" u="none" baseline="0" noProof="1">
                  <a:solidFill>
                    <a:schemeClr val="tx1"/>
                  </a:solidFill>
                  <a:latin typeface="Calibri Light" panose="020F0302020204030204" pitchFamily="34" charset="0"/>
                  <a:cs typeface="Calibri Light" panose="020F0302020204030204" pitchFamily="34" charset="0"/>
                </a:rPr>
                <a:t>OK</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531979" rtl="0" eaLnBrk="1" fontAlgn="auto" latinLnBrk="0" hangingPunct="1">
                <a:lnSpc>
                  <a:spcPct val="100000"/>
                </a:lnSpc>
                <a:spcBef>
                  <a:spcPts val="0"/>
                </a:spcBef>
                <a:spcAft>
                  <a:spcPts val="0"/>
                </a:spcAft>
                <a:buClrTx/>
                <a:buSzTx/>
                <a:buFont typeface="Calibri" panose="020B0604020202020204" pitchFamily="34" charset="0"/>
                <a:buNone/>
                <a:tabLst/>
                <a:defRPr/>
              </a:pPr>
              <a:r>
                <a:rPr lang="nl-NL" sz="1050" b="0" i="0" u="sng" cap="all" baseline="0" noProof="1">
                  <a:solidFill>
                    <a:schemeClr val="accent1"/>
                  </a:solidFill>
                  <a:latin typeface="Calibri Light" panose="020F0302020204030204" pitchFamily="34" charset="0"/>
                  <a:cs typeface="Calibri Light" panose="020F0302020204030204" pitchFamily="34" charset="0"/>
                </a:rPr>
                <a:t>Stap 2:</a:t>
              </a:r>
            </a:p>
            <a:p>
              <a:pPr marL="143991" indent="-143991">
                <a:lnSpc>
                  <a:spcPct val="100000"/>
                </a:lnSpc>
                <a:buSzPct val="85000"/>
                <a:buFont typeface="Calibri" panose="020B0604020202020204" pitchFamily="34" charset="0"/>
                <a:buChar char="•"/>
              </a:pPr>
              <a:r>
                <a:rPr lang="nl-NL" sz="1050" b="0" i="0" u="none" baseline="0" noProof="1">
                  <a:solidFill>
                    <a:schemeClr val="tx1"/>
                  </a:solidFill>
                  <a:latin typeface="Calibri Light" panose="020F0302020204030204" pitchFamily="34" charset="0"/>
                  <a:cs typeface="Calibri Light" panose="020F0302020204030204" pitchFamily="34" charset="0"/>
                </a:rPr>
                <a:t>Op tab </a:t>
              </a:r>
              <a:r>
                <a:rPr lang="nl-NL" sz="1050" b="1" i="0" u="none" baseline="0" noProof="1">
                  <a:solidFill>
                    <a:schemeClr val="tx1"/>
                  </a:solidFill>
                  <a:latin typeface="Calibri Light" panose="020F0302020204030204" pitchFamily="34" charset="0"/>
                  <a:cs typeface="Calibri Light" panose="020F0302020204030204" pitchFamily="34" charset="0"/>
                </a:rPr>
                <a:t>Start</a:t>
              </a:r>
              <a:r>
                <a:rPr lang="nl-NL" sz="1050" b="0" i="0" u="none" baseline="0" noProof="1">
                  <a:solidFill>
                    <a:schemeClr val="tx1"/>
                  </a:solidFill>
                  <a:latin typeface="Calibri Light" panose="020F0302020204030204" pitchFamily="34" charset="0"/>
                  <a:cs typeface="Calibri Light" panose="020F0302020204030204" pitchFamily="34" charset="0"/>
                </a:rPr>
                <a:t>:</a:t>
              </a:r>
              <a:r>
                <a:rPr lang="nl-NL" sz="1050" b="1" i="0" u="none" baseline="0" noProof="1">
                  <a:solidFill>
                    <a:schemeClr val="tx1"/>
                  </a:solidFill>
                  <a:latin typeface="Calibri Light" panose="020F0302020204030204" pitchFamily="34" charset="0"/>
                  <a:cs typeface="Calibri Light" panose="020F0302020204030204" pitchFamily="34" charset="0"/>
                </a:rPr>
                <a:t> </a:t>
              </a:r>
              <a:r>
                <a:rPr lang="nl-NL" sz="1050" b="0" i="0" u="none" baseline="0" noProof="1">
                  <a:solidFill>
                    <a:schemeClr val="tx1"/>
                  </a:solidFill>
                  <a:latin typeface="Calibri Light" panose="020F0302020204030204" pitchFamily="34" charset="0"/>
                  <a:cs typeface="Calibri Light" panose="020F0302020204030204" pitchFamily="34" charset="0"/>
                </a:rPr>
                <a:t>klik op </a:t>
              </a:r>
              <a:r>
                <a:rPr lang="nl-NL" sz="1050" b="1" i="0" u="none" baseline="0" noProof="1">
                  <a:solidFill>
                    <a:schemeClr val="tx1"/>
                  </a:solidFill>
                  <a:latin typeface="Calibri Light" panose="020F0302020204030204" pitchFamily="34" charset="0"/>
                  <a:cs typeface="Calibri Light" panose="020F0302020204030204" pitchFamily="34" charset="0"/>
                </a:rPr>
                <a:t>Opnieuw instellen</a:t>
              </a:r>
              <a:r>
                <a:rPr lang="nl-NL" sz="1050" b="0" i="0" u="none" baseline="0" noProof="1">
                  <a:solidFill>
                    <a:schemeClr val="tx1"/>
                  </a:solidFill>
                  <a:latin typeface="Calibri Light" panose="020F0302020204030204" pitchFamily="34" charset="0"/>
                  <a:cs typeface="Calibri Light" panose="020F0302020204030204" pitchFamily="34" charset="0"/>
                </a:rPr>
                <a:t>:</a:t>
              </a: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indent="0">
                <a:lnSpc>
                  <a:spcPct val="100000"/>
                </a:lnSpc>
                <a:buFont typeface="Calibri" panose="020B0604020202020204" pitchFamily="34" charset="0"/>
                <a:buNone/>
              </a:pPr>
              <a:endParaRPr lang="nl-NL" sz="1050" b="0" i="0" u="none" baseline="0" noProof="1">
                <a:solidFill>
                  <a:schemeClr val="tx1"/>
                </a:solidFill>
                <a:latin typeface="Calibri Light" panose="020F0302020204030204" pitchFamily="34" charset="0"/>
                <a:cs typeface="Calibri Light" panose="020F0302020204030204" pitchFamily="34" charset="0"/>
              </a:endParaRPr>
            </a:p>
            <a:p>
              <a:pPr marL="0" marR="0" lvl="0" indent="0" algn="l" defTabSz="1377955" rtl="0" eaLnBrk="1" fontAlgn="auto" latinLnBrk="0" hangingPunct="1">
                <a:lnSpc>
                  <a:spcPct val="100000"/>
                </a:lnSpc>
                <a:spcBef>
                  <a:spcPts val="0"/>
                </a:spcBef>
                <a:spcAft>
                  <a:spcPts val="0"/>
                </a:spcAft>
                <a:buClrTx/>
                <a:buSzTx/>
                <a:buFont typeface="Calibri" panose="020B0604020202020204" pitchFamily="34" charset="0"/>
                <a:buNone/>
                <a:tabLst/>
                <a:defRPr/>
              </a:pPr>
              <a:endParaRPr lang="nl-NL" sz="1050" b="0" i="0" u="none" baseline="0" noProof="1">
                <a:solidFill>
                  <a:schemeClr val="tx1"/>
                </a:solidFill>
                <a:latin typeface="Calibri Light" panose="020F0302020204030204" pitchFamily="34" charset="0"/>
                <a:cs typeface="Calibri Light" panose="020F0302020204030204" pitchFamily="34" charset="0"/>
              </a:endParaRPr>
            </a:p>
          </p:txBody>
        </p:sp>
        <p:cxnSp>
          <p:nvCxnSpPr>
            <p:cNvPr id="142" name="Lijn">
              <a:extLst>
                <a:ext uri="{FF2B5EF4-FFF2-40B4-BE49-F238E27FC236}">
                  <a16:creationId xmlns:a16="http://schemas.microsoft.com/office/drawing/2014/main" id="{ECE3DE52-C3EA-4DC1-B3F9-EEA3DBCEEEF4}"/>
                </a:ext>
              </a:extLst>
            </p:cNvPr>
            <p:cNvCxnSpPr>
              <a:cxnSpLocks/>
            </p:cNvCxnSpPr>
            <p:nvPr userDrawn="1"/>
          </p:nvCxnSpPr>
          <p:spPr>
            <a:xfrm>
              <a:off x="9375155" y="1584000"/>
              <a:ext cx="230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3" name="Icon Afbeeldingen comprimeren">
              <a:extLst>
                <a:ext uri="{FF2B5EF4-FFF2-40B4-BE49-F238E27FC236}">
                  <a16:creationId xmlns:a16="http://schemas.microsoft.com/office/drawing/2014/main" id="{242BF795-21CD-4CB0-B783-A5078CF86BBF}"/>
                </a:ext>
              </a:extLst>
            </p:cNvPr>
            <p:cNvPicPr>
              <a:picLocks noChangeAspect="1"/>
            </p:cNvPicPr>
            <p:nvPr userDrawn="1"/>
          </p:nvPicPr>
          <p:blipFill>
            <a:blip r:embed="rId8">
              <a:extLst>
                <a:ext uri="{28A0092B-C50C-407E-A947-70E740481C1C}">
                  <a14:useLocalDpi xmlns:a14="http://schemas.microsoft.com/office/drawing/2010/main" val="0"/>
                </a:ext>
              </a:extLst>
            </a:blip>
            <a:stretch/>
          </p:blipFill>
          <p:spPr>
            <a:xfrm>
              <a:off x="9511434" y="3464874"/>
              <a:ext cx="1705213" cy="228632"/>
            </a:xfrm>
            <a:prstGeom prst="rect">
              <a:avLst/>
            </a:prstGeom>
          </p:spPr>
        </p:pic>
        <p:pic>
          <p:nvPicPr>
            <p:cNvPr id="144" name="Icon Opnieuw instellen">
              <a:extLst>
                <a:ext uri="{FF2B5EF4-FFF2-40B4-BE49-F238E27FC236}">
                  <a16:creationId xmlns:a16="http://schemas.microsoft.com/office/drawing/2014/main" id="{0F159EE5-0DB6-44B4-B1E3-B600765D8FC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70" y="4937066"/>
              <a:ext cx="1181265" cy="257211"/>
            </a:xfrm>
            <a:prstGeom prst="rect">
              <a:avLst/>
            </a:prstGeom>
          </p:spPr>
        </p:pic>
      </p:grpSp>
      <p:sp>
        <p:nvSpPr>
          <p:cNvPr id="145" name="Tijdelijke aanduiding voor datum 1">
            <a:extLst>
              <a:ext uri="{FF2B5EF4-FFF2-40B4-BE49-F238E27FC236}">
                <a16:creationId xmlns:a16="http://schemas.microsoft.com/office/drawing/2014/main" id="{3FFF70E0-9C62-42C0-999D-79C0187433DB}"/>
              </a:ext>
            </a:extLst>
          </p:cNvPr>
          <p:cNvSpPr>
            <a:spLocks noGrp="1"/>
          </p:cNvSpPr>
          <p:nvPr>
            <p:ph type="dt" sz="half" idx="10"/>
          </p:nvPr>
        </p:nvSpPr>
        <p:spPr>
          <a:xfrm>
            <a:off x="-84432" y="6695008"/>
            <a:ext cx="36000" cy="307777"/>
          </a:xfrm>
          <a:prstGeom prst="rect">
            <a:avLst/>
          </a:prstGeom>
        </p:spPr>
        <p:txBody>
          <a:bodyPr>
            <a:spAutoFit/>
          </a:bodyPr>
          <a:lstStyle>
            <a:lvl1pPr>
              <a:defRPr sz="100">
                <a:solidFill>
                  <a:srgbClr val="E6E6E6"/>
                </a:solidFill>
              </a:defRPr>
            </a:lvl1pPr>
          </a:lstStyle>
          <a:p>
            <a:fld id="{8B37950E-F7D9-49D4-8201-0A96F5749215}" type="datetime4">
              <a:rPr lang="nl-NL" smtClean="0"/>
              <a:t>16 januari 2026</a:t>
            </a:fld>
            <a:endParaRPr lang="nl-NL"/>
          </a:p>
        </p:txBody>
      </p:sp>
      <p:sp>
        <p:nvSpPr>
          <p:cNvPr id="146" name="Tijdelijke aanduiding voor voettekst 2">
            <a:extLst>
              <a:ext uri="{FF2B5EF4-FFF2-40B4-BE49-F238E27FC236}">
                <a16:creationId xmlns:a16="http://schemas.microsoft.com/office/drawing/2014/main" id="{C970C9C0-2814-41BA-938D-B4F9E5E41EFB}"/>
              </a:ext>
            </a:extLst>
          </p:cNvPr>
          <p:cNvSpPr>
            <a:spLocks noGrp="1"/>
          </p:cNvSpPr>
          <p:nvPr>
            <p:ph type="ftr" sz="quarter" idx="11"/>
          </p:nvPr>
        </p:nvSpPr>
        <p:spPr>
          <a:xfrm>
            <a:off x="-84432" y="6695010"/>
            <a:ext cx="36000" cy="907941"/>
          </a:xfrm>
          <a:prstGeom prst="rect">
            <a:avLst/>
          </a:prstGeom>
        </p:spPr>
        <p:txBody>
          <a:bodyPr>
            <a:spAutoFit/>
          </a:bodyPr>
          <a:lstStyle>
            <a:lvl1pPr>
              <a:defRPr sz="100">
                <a:solidFill>
                  <a:srgbClr val="E6E6E6"/>
                </a:solidFill>
              </a:defRPr>
            </a:lvl1pPr>
          </a:lstStyle>
          <a:p>
            <a:r>
              <a:rPr lang="nl-NL"/>
              <a:t>Titel van de presentatie via &gt;Invoegen &gt;Koptekst en voettekst</a:t>
            </a:r>
          </a:p>
        </p:txBody>
      </p:sp>
      <p:sp>
        <p:nvSpPr>
          <p:cNvPr id="147" name="Tijdelijke aanduiding voor dianummer 3">
            <a:extLst>
              <a:ext uri="{FF2B5EF4-FFF2-40B4-BE49-F238E27FC236}">
                <a16:creationId xmlns:a16="http://schemas.microsoft.com/office/drawing/2014/main" id="{0B7FD4F4-2E28-41DA-B738-FB098BA4F714}"/>
              </a:ext>
            </a:extLst>
          </p:cNvPr>
          <p:cNvSpPr>
            <a:spLocks noGrp="1"/>
          </p:cNvSpPr>
          <p:nvPr>
            <p:ph type="sldNum" sz="quarter" idx="12"/>
          </p:nvPr>
        </p:nvSpPr>
        <p:spPr>
          <a:xfrm>
            <a:off x="-84432" y="6695008"/>
            <a:ext cx="36000" cy="169277"/>
          </a:xfrm>
          <a:prstGeom prst="rect">
            <a:avLst/>
          </a:prstGeom>
        </p:spPr>
        <p:txBody>
          <a:bodyPr>
            <a:spAutoFit/>
          </a:bodyPr>
          <a:lstStyle>
            <a:lvl1pPr>
              <a:defRPr sz="100">
                <a:solidFill>
                  <a:srgbClr val="E6E6E6"/>
                </a:solidFill>
              </a:defRPr>
            </a:lvl1pPr>
          </a:lstStyle>
          <a:p>
            <a:fld id="{B8626174-7854-4699-ADD6-1A80D8049B55}" type="slidenum">
              <a:rPr lang="nl-NL" smtClean="0"/>
              <a:pPr/>
              <a:t>‹nr.›</a:t>
            </a:fld>
            <a:endParaRPr lang="nl-NL"/>
          </a:p>
        </p:txBody>
      </p:sp>
      <p:sp>
        <p:nvSpPr>
          <p:cNvPr id="148" name="Titel 4">
            <a:extLst>
              <a:ext uri="{FF2B5EF4-FFF2-40B4-BE49-F238E27FC236}">
                <a16:creationId xmlns:a16="http://schemas.microsoft.com/office/drawing/2014/main" id="{D1AB2F9D-80F5-47D5-B03F-079A6920C3EA}"/>
              </a:ext>
            </a:extLst>
          </p:cNvPr>
          <p:cNvSpPr>
            <a:spLocks noGrp="1"/>
          </p:cNvSpPr>
          <p:nvPr>
            <p:ph type="title" hasCustomPrompt="1"/>
          </p:nvPr>
        </p:nvSpPr>
        <p:spPr>
          <a:xfrm>
            <a:off x="43490" y="-228203"/>
            <a:ext cx="360000" cy="153888"/>
          </a:xfrm>
          <a:prstGeom prst="rect">
            <a:avLst/>
          </a:prstGeom>
        </p:spPr>
        <p:txBody>
          <a:bodyPr lIns="0" tIns="0" rIns="0" bIns="0"/>
          <a:lstStyle>
            <a:lvl1pPr>
              <a:defRPr sz="1000">
                <a:solidFill>
                  <a:schemeClr val="bg2">
                    <a:lumMod val="75000"/>
                  </a:schemeClr>
                </a:solidFill>
              </a:defRPr>
            </a:lvl1pPr>
          </a:lstStyle>
          <a:p>
            <a:r>
              <a:rPr lang="nl-NL"/>
              <a:t>[titel]</a:t>
            </a:r>
          </a:p>
        </p:txBody>
      </p:sp>
    </p:spTree>
    <p:extLst>
      <p:ext uri="{BB962C8B-B14F-4D97-AF65-F5344CB8AC3E}">
        <p14:creationId xmlns:p14="http://schemas.microsoft.com/office/powerpoint/2010/main" val="333959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1AA2195-3BB3-6E88-1D7C-DAFD5067176E}"/>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8" name="Logo">
            <a:extLst>
              <a:ext uri="{FF2B5EF4-FFF2-40B4-BE49-F238E27FC236}">
                <a16:creationId xmlns:a16="http://schemas.microsoft.com/office/drawing/2014/main" id="{AC3AD2EE-DF8A-7E2B-4D7D-4320319B00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0000" y="510292"/>
            <a:ext cx="1728000" cy="589680"/>
          </a:xfrm>
          <a:prstGeom prst="rect">
            <a:avLst/>
          </a:prstGeom>
        </p:spPr>
      </p:pic>
      <p:pic>
        <p:nvPicPr>
          <p:cNvPr id="3" name="Graphic 2">
            <a:extLst>
              <a:ext uri="{FF2B5EF4-FFF2-40B4-BE49-F238E27FC236}">
                <a16:creationId xmlns:a16="http://schemas.microsoft.com/office/drawing/2014/main" id="{2C60D9CA-EB49-A582-53B5-846A965F1E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15481" y="4781481"/>
            <a:ext cx="2076519" cy="2076519"/>
          </a:xfrm>
          <a:prstGeom prst="rect">
            <a:avLst/>
          </a:prstGeom>
        </p:spPr>
      </p:pic>
      <p:sp>
        <p:nvSpPr>
          <p:cNvPr id="6" name="Title 1">
            <a:extLst>
              <a:ext uri="{FF2B5EF4-FFF2-40B4-BE49-F238E27FC236}">
                <a16:creationId xmlns:a16="http://schemas.microsoft.com/office/drawing/2014/main" id="{BC054AA3-B848-E889-B39C-CB90E6035AA6}"/>
              </a:ext>
            </a:extLst>
          </p:cNvPr>
          <p:cNvSpPr>
            <a:spLocks noGrp="1"/>
          </p:cNvSpPr>
          <p:nvPr>
            <p:ph type="ctrTitle" hasCustomPrompt="1"/>
          </p:nvPr>
        </p:nvSpPr>
        <p:spPr>
          <a:xfrm>
            <a:off x="900000" y="1433623"/>
            <a:ext cx="8144775" cy="2758635"/>
          </a:xfrm>
          <a:prstGeom prst="rect">
            <a:avLst/>
          </a:prstGeom>
        </p:spPr>
        <p:txBody>
          <a:bodyPr anchor="b">
            <a:normAutofit/>
          </a:bodyPr>
          <a:lstStyle>
            <a:lvl1pPr algn="l">
              <a:defRPr sz="6600">
                <a:solidFill>
                  <a:schemeClr val="tx2"/>
                </a:solidFill>
              </a:defRPr>
            </a:lvl1pPr>
          </a:lstStyle>
          <a:p>
            <a:r>
              <a:rPr lang="en-GB"/>
              <a:t>[</a:t>
            </a:r>
            <a:r>
              <a:rPr lang="en-GB" err="1"/>
              <a:t>titel</a:t>
            </a:r>
            <a:r>
              <a:rPr lang="en-GB"/>
              <a:t>]</a:t>
            </a:r>
            <a:endParaRPr lang="en-NL"/>
          </a:p>
        </p:txBody>
      </p:sp>
      <p:sp>
        <p:nvSpPr>
          <p:cNvPr id="7" name="Ondertitel 2">
            <a:extLst>
              <a:ext uri="{FF2B5EF4-FFF2-40B4-BE49-F238E27FC236}">
                <a16:creationId xmlns:a16="http://schemas.microsoft.com/office/drawing/2014/main" id="{501B8DBE-BB73-AC27-CA33-875C23536034}"/>
              </a:ext>
            </a:extLst>
          </p:cNvPr>
          <p:cNvSpPr>
            <a:spLocks noGrp="1"/>
          </p:cNvSpPr>
          <p:nvPr>
            <p:ph type="subTitle" idx="1" hasCustomPrompt="1"/>
          </p:nvPr>
        </p:nvSpPr>
        <p:spPr>
          <a:xfrm>
            <a:off x="950353" y="5502779"/>
            <a:ext cx="8144775" cy="584250"/>
          </a:xfrm>
        </p:spPr>
        <p:txBody>
          <a:bodyPr>
            <a:normAutofit/>
          </a:bodyPr>
          <a:lstStyle>
            <a:lvl1pPr marL="0" indent="0" algn="l">
              <a:buNone/>
              <a:defRPr sz="1800">
                <a:latin typeface="Cooper Lt BT" panose="0208050304030B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a:t>
            </a:r>
          </a:p>
        </p:txBody>
      </p:sp>
      <p:sp>
        <p:nvSpPr>
          <p:cNvPr id="13" name="Tijdelijke aanduiding voor tekst 12">
            <a:extLst>
              <a:ext uri="{FF2B5EF4-FFF2-40B4-BE49-F238E27FC236}">
                <a16:creationId xmlns:a16="http://schemas.microsoft.com/office/drawing/2014/main" id="{6FA6C80D-8DE6-ADAB-C7BA-07AFD945F0F6}"/>
              </a:ext>
            </a:extLst>
          </p:cNvPr>
          <p:cNvSpPr>
            <a:spLocks noGrp="1"/>
          </p:cNvSpPr>
          <p:nvPr>
            <p:ph type="body" sz="quarter" idx="10" hasCustomPrompt="1"/>
          </p:nvPr>
        </p:nvSpPr>
        <p:spPr>
          <a:xfrm>
            <a:off x="940306" y="4330545"/>
            <a:ext cx="8104470" cy="584200"/>
          </a:xfrm>
        </p:spPr>
        <p:txBody>
          <a:bodyPr/>
          <a:lstStyle>
            <a:lvl1pPr marL="0" indent="0">
              <a:buNone/>
              <a:defRPr>
                <a:solidFill>
                  <a:schemeClr val="tx2"/>
                </a:solidFill>
              </a:defRPr>
            </a:lvl1pPr>
          </a:lstStyle>
          <a:p>
            <a:pPr lvl="0"/>
            <a:r>
              <a:rPr lang="nl-NL"/>
              <a:t>[ondertitel]</a:t>
            </a:r>
          </a:p>
        </p:txBody>
      </p:sp>
      <p:sp>
        <p:nvSpPr>
          <p:cNvPr id="16" name="Tijdelijke aanduiding voor tekst 15">
            <a:extLst>
              <a:ext uri="{FF2B5EF4-FFF2-40B4-BE49-F238E27FC236}">
                <a16:creationId xmlns:a16="http://schemas.microsoft.com/office/drawing/2014/main" id="{E3E24751-2E07-7697-543D-BC17DE7BA637}"/>
              </a:ext>
            </a:extLst>
          </p:cNvPr>
          <p:cNvSpPr>
            <a:spLocks noGrp="1"/>
          </p:cNvSpPr>
          <p:nvPr>
            <p:ph type="body" sz="quarter" idx="11" hasCustomPrompt="1"/>
          </p:nvPr>
        </p:nvSpPr>
        <p:spPr>
          <a:xfrm>
            <a:off x="950353" y="5965872"/>
            <a:ext cx="2221843" cy="584250"/>
          </a:xfrm>
        </p:spPr>
        <p:txBody>
          <a:bodyPr>
            <a:normAutofit/>
          </a:bodyPr>
          <a:lstStyle>
            <a:lvl1pPr marL="0" indent="0">
              <a:buNone/>
              <a:defRPr sz="1800">
                <a:latin typeface="Cooper Lt BT" panose="0208050304030B020404" pitchFamily="18" charset="0"/>
              </a:defRPr>
            </a:lvl1pPr>
          </a:lstStyle>
          <a:p>
            <a:pPr lvl="0"/>
            <a:r>
              <a:rPr lang="nl-NL"/>
              <a:t>[datum]</a:t>
            </a:r>
          </a:p>
        </p:txBody>
      </p:sp>
    </p:spTree>
    <p:extLst>
      <p:ext uri="{BB962C8B-B14F-4D97-AF65-F5344CB8AC3E}">
        <p14:creationId xmlns:p14="http://schemas.microsoft.com/office/powerpoint/2010/main" val="2533402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di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hasCustomPrompt="1"/>
          </p:nvPr>
        </p:nvSpPr>
        <p:spPr>
          <a:xfrm>
            <a:off x="3923326" y="1219200"/>
            <a:ext cx="6566873" cy="2232391"/>
          </a:xfrm>
          <a:prstGeom prst="rect">
            <a:avLst/>
          </a:prstGeom>
        </p:spPr>
        <p:txBody>
          <a:bodyPr anchor="b">
            <a:noAutofit/>
          </a:bodyPr>
          <a:lstStyle>
            <a:lvl1pPr algn="l">
              <a:lnSpc>
                <a:spcPct val="100000"/>
              </a:lnSpc>
              <a:defRPr sz="4800">
                <a:solidFill>
                  <a:schemeClr val="tx1"/>
                </a:solidFill>
              </a:defRPr>
            </a:lvl1pPr>
          </a:lstStyle>
          <a:p>
            <a:r>
              <a:rPr lang="nl-NL"/>
              <a:t>[titel 1]</a:t>
            </a:r>
            <a:endParaRPr lang="en-NL"/>
          </a:p>
        </p:txBody>
      </p:sp>
      <p:sp>
        <p:nvSpPr>
          <p:cNvPr id="4" name="Ondertitel 2">
            <a:extLst>
              <a:ext uri="{FF2B5EF4-FFF2-40B4-BE49-F238E27FC236}">
                <a16:creationId xmlns:a16="http://schemas.microsoft.com/office/drawing/2014/main" id="{B873B73A-1A14-C1D5-2D89-25F18DB04E82}"/>
              </a:ext>
            </a:extLst>
          </p:cNvPr>
          <p:cNvSpPr>
            <a:spLocks noGrp="1"/>
          </p:cNvSpPr>
          <p:nvPr>
            <p:ph type="subTitle" idx="1" hasCustomPrompt="1"/>
          </p:nvPr>
        </p:nvSpPr>
        <p:spPr>
          <a:xfrm>
            <a:off x="3923326" y="4759850"/>
            <a:ext cx="6566873" cy="584250"/>
          </a:xfrm>
        </p:spPr>
        <p:txBody>
          <a:bodyPr>
            <a:normAutofit/>
          </a:bodyPr>
          <a:lstStyle>
            <a:lvl1pPr marL="0" indent="0" algn="l">
              <a:spcBef>
                <a:spcPts val="0"/>
              </a:spcBef>
              <a:buNone/>
              <a:defRPr sz="2800">
                <a:latin typeface="Cooper Lt BT" panose="0208050304030B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Ondertitel[ondertitel of datum]</a:t>
            </a:r>
          </a:p>
        </p:txBody>
      </p:sp>
      <p:sp>
        <p:nvSpPr>
          <p:cNvPr id="14" name="Tijdelijke aanduiding voor tekst 13">
            <a:extLst>
              <a:ext uri="{FF2B5EF4-FFF2-40B4-BE49-F238E27FC236}">
                <a16:creationId xmlns:a16="http://schemas.microsoft.com/office/drawing/2014/main" id="{FD1BCABA-47E0-A310-F24B-7453565F0792}"/>
              </a:ext>
            </a:extLst>
          </p:cNvPr>
          <p:cNvSpPr>
            <a:spLocks noGrp="1"/>
          </p:cNvSpPr>
          <p:nvPr>
            <p:ph type="body" sz="quarter" idx="12" hasCustomPrompt="1"/>
          </p:nvPr>
        </p:nvSpPr>
        <p:spPr>
          <a:xfrm>
            <a:off x="3922713" y="3513068"/>
            <a:ext cx="6566400" cy="1107996"/>
          </a:xfrm>
        </p:spPr>
        <p:txBody>
          <a:bodyPr>
            <a:spAutoFit/>
          </a:bodyPr>
          <a:lstStyle>
            <a:lvl1pPr marL="0" indent="0">
              <a:buNone/>
              <a:defRPr sz="7200">
                <a:solidFill>
                  <a:schemeClr val="tx2"/>
                </a:solidFill>
                <a:latin typeface="+mj-lt"/>
              </a:defRPr>
            </a:lvl1pPr>
          </a:lstStyle>
          <a:p>
            <a:pPr lvl="0"/>
            <a:r>
              <a:rPr lang="nl-NL"/>
              <a:t>[titel 2]</a:t>
            </a:r>
          </a:p>
        </p:txBody>
      </p:sp>
      <p:sp>
        <p:nvSpPr>
          <p:cNvPr id="12" name="Tijdelijke aanduiding voor afbeelding 11">
            <a:extLst>
              <a:ext uri="{FF2B5EF4-FFF2-40B4-BE49-F238E27FC236}">
                <a16:creationId xmlns:a16="http://schemas.microsoft.com/office/drawing/2014/main" id="{3721FC4A-C6B8-F27F-946C-C457AE2883A4}"/>
              </a:ext>
            </a:extLst>
          </p:cNvPr>
          <p:cNvSpPr>
            <a:spLocks noGrp="1"/>
          </p:cNvSpPr>
          <p:nvPr>
            <p:ph type="pic" sz="quarter" idx="13"/>
          </p:nvPr>
        </p:nvSpPr>
        <p:spPr>
          <a:xfrm>
            <a:off x="1" y="0"/>
            <a:ext cx="3411767" cy="6858000"/>
          </a:xfrm>
          <a:custGeom>
            <a:avLst/>
            <a:gdLst>
              <a:gd name="connsiteX0" fmla="*/ 7826 w 3411767"/>
              <a:gd name="connsiteY0" fmla="*/ 0 h 6858000"/>
              <a:gd name="connsiteX1" fmla="*/ 3411767 w 3411767"/>
              <a:gd name="connsiteY1" fmla="*/ 3429000 h 6858000"/>
              <a:gd name="connsiteX2" fmla="*/ 7826 w 3411767"/>
              <a:gd name="connsiteY2" fmla="*/ 6858000 h 6858000"/>
              <a:gd name="connsiteX3" fmla="*/ 0 w 3411767"/>
              <a:gd name="connsiteY3" fmla="*/ 6850116 h 6858000"/>
              <a:gd name="connsiteX4" fmla="*/ 0 w 3411767"/>
              <a:gd name="connsiteY4" fmla="*/ 788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767" h="6858000">
                <a:moveTo>
                  <a:pt x="7826" y="0"/>
                </a:moveTo>
                <a:lnTo>
                  <a:pt x="3411767" y="3429000"/>
                </a:lnTo>
                <a:lnTo>
                  <a:pt x="7826" y="6858000"/>
                </a:lnTo>
                <a:lnTo>
                  <a:pt x="0" y="6850116"/>
                </a:lnTo>
                <a:lnTo>
                  <a:pt x="0" y="7884"/>
                </a:lnTo>
                <a:close/>
              </a:path>
            </a:pathLst>
          </a:custGeom>
          <a:solidFill>
            <a:schemeClr val="accent2">
              <a:lumMod val="10000"/>
              <a:lumOff val="90000"/>
            </a:schemeClr>
          </a:solidFill>
        </p:spPr>
        <p:txBody>
          <a:bodyPr wrap="square" lIns="108000" bIns="1476000" anchor="ctr" anchorCtr="0">
            <a:noAutofit/>
          </a:bodyPr>
          <a:lstStyle>
            <a:lvl1pPr marL="0" indent="0">
              <a:buFontTx/>
              <a:buNone/>
              <a:defRPr sz="1600"/>
            </a:lvl1pPr>
          </a:lstStyle>
          <a:p>
            <a:endParaRPr lang="nl-NL"/>
          </a:p>
        </p:txBody>
      </p:sp>
      <p:pic>
        <p:nvPicPr>
          <p:cNvPr id="5" name="Logo">
            <a:extLst>
              <a:ext uri="{FF2B5EF4-FFF2-40B4-BE49-F238E27FC236}">
                <a16:creationId xmlns:a16="http://schemas.microsoft.com/office/drawing/2014/main" id="{E56B361B-B13A-16AB-9DAB-8FC5CE4BB6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1500" y="481717"/>
            <a:ext cx="1728000" cy="589680"/>
          </a:xfrm>
          <a:prstGeom prst="rect">
            <a:avLst/>
          </a:prstGeom>
        </p:spPr>
      </p:pic>
    </p:spTree>
    <p:extLst>
      <p:ext uri="{BB962C8B-B14F-4D97-AF65-F5344CB8AC3E}">
        <p14:creationId xmlns:p14="http://schemas.microsoft.com/office/powerpoint/2010/main" val="6809426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fbeeldingen en vormen">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B9F8765-6DF2-38D1-F58D-A1C4E97D5D32}"/>
              </a:ext>
            </a:extLst>
          </p:cNvPr>
          <p:cNvSpPr txBox="1"/>
          <p:nvPr userDrawn="1"/>
        </p:nvSpPr>
        <p:spPr>
          <a:xfrm>
            <a:off x="12317128" y="0"/>
            <a:ext cx="2794535"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hier huisstijlvormen te plaatsen (per kader):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een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die goed past bij de kaderachtergrond en kopieer de vorm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pagina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5" name="Tijdelijke aanduiding voor afbeelding 14">
            <a:extLst>
              <a:ext uri="{FF2B5EF4-FFF2-40B4-BE49-F238E27FC236}">
                <a16:creationId xmlns:a16="http://schemas.microsoft.com/office/drawing/2014/main" id="{256A5361-A3AF-B2EF-BDAF-DA4B1D0942D4}"/>
              </a:ext>
            </a:extLst>
          </p:cNvPr>
          <p:cNvSpPr>
            <a:spLocks noGrp="1"/>
          </p:cNvSpPr>
          <p:nvPr>
            <p:ph type="pic" sz="quarter" idx="14"/>
          </p:nvPr>
        </p:nvSpPr>
        <p:spPr>
          <a:xfrm>
            <a:off x="0" y="0"/>
            <a:ext cx="3425825" cy="34272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6" name="Tijdelijke aanduiding voor afbeelding 14">
            <a:extLst>
              <a:ext uri="{FF2B5EF4-FFF2-40B4-BE49-F238E27FC236}">
                <a16:creationId xmlns:a16="http://schemas.microsoft.com/office/drawing/2014/main" id="{6A7F7F4C-9087-19A8-C61D-C357C5ABA7DC}"/>
              </a:ext>
            </a:extLst>
          </p:cNvPr>
          <p:cNvSpPr>
            <a:spLocks noGrp="1"/>
          </p:cNvSpPr>
          <p:nvPr>
            <p:ph type="pic" sz="quarter" idx="15"/>
          </p:nvPr>
        </p:nvSpPr>
        <p:spPr>
          <a:xfrm>
            <a:off x="6853200" y="-4881"/>
            <a:ext cx="5338800" cy="34272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7" name="Tijdelijke aanduiding voor afbeelding 14">
            <a:extLst>
              <a:ext uri="{FF2B5EF4-FFF2-40B4-BE49-F238E27FC236}">
                <a16:creationId xmlns:a16="http://schemas.microsoft.com/office/drawing/2014/main" id="{15C20B14-51AE-DD04-FBC8-D93D4D887DA1}"/>
              </a:ext>
            </a:extLst>
          </p:cNvPr>
          <p:cNvSpPr>
            <a:spLocks noGrp="1"/>
          </p:cNvSpPr>
          <p:nvPr>
            <p:ph type="pic" sz="quarter" idx="16"/>
          </p:nvPr>
        </p:nvSpPr>
        <p:spPr>
          <a:xfrm>
            <a:off x="0" y="3427200"/>
            <a:ext cx="5338800" cy="3430800"/>
          </a:xfrm>
          <a:solidFill>
            <a:schemeClr val="accent2">
              <a:lumMod val="10000"/>
              <a:lumOff val="90000"/>
            </a:schemeClr>
          </a:solidFill>
        </p:spPr>
        <p:txBody>
          <a:bodyPr>
            <a:normAutofit/>
          </a:bodyPr>
          <a:lstStyle>
            <a:lvl1pPr marL="0" indent="0" algn="ctr">
              <a:buNone/>
              <a:defRPr sz="1600"/>
            </a:lvl1pPr>
          </a:lstStyle>
          <a:p>
            <a:endParaRPr lang="nl-NL"/>
          </a:p>
        </p:txBody>
      </p:sp>
      <p:sp>
        <p:nvSpPr>
          <p:cNvPr id="18" name="Tijdelijke aanduiding voor afbeelding 14">
            <a:extLst>
              <a:ext uri="{FF2B5EF4-FFF2-40B4-BE49-F238E27FC236}">
                <a16:creationId xmlns:a16="http://schemas.microsoft.com/office/drawing/2014/main" id="{59EC7349-D9E4-0C14-D6F9-8CBD597B7696}"/>
              </a:ext>
            </a:extLst>
          </p:cNvPr>
          <p:cNvSpPr>
            <a:spLocks noGrp="1"/>
          </p:cNvSpPr>
          <p:nvPr>
            <p:ph type="pic" sz="quarter" idx="17"/>
          </p:nvPr>
        </p:nvSpPr>
        <p:spPr>
          <a:xfrm>
            <a:off x="8766175" y="3427200"/>
            <a:ext cx="3425825" cy="3430800"/>
          </a:xfrm>
          <a:solidFill>
            <a:schemeClr val="accent2">
              <a:lumMod val="10000"/>
              <a:lumOff val="90000"/>
            </a:schemeClr>
          </a:solidFill>
        </p:spPr>
        <p:txBody>
          <a:bodyPr>
            <a:normAutofit/>
          </a:bodyPr>
          <a:lstStyle>
            <a:lvl1pPr marL="0" indent="0" algn="ctr">
              <a:buNone/>
              <a:defRPr sz="1600"/>
            </a:lvl1pPr>
          </a:lstStyle>
          <a:p>
            <a:endParaRPr lang="nl-NL"/>
          </a:p>
        </p:txBody>
      </p:sp>
      <p:pic>
        <p:nvPicPr>
          <p:cNvPr id="4" name="Graphic 3">
            <a:extLst>
              <a:ext uri="{FF2B5EF4-FFF2-40B4-BE49-F238E27FC236}">
                <a16:creationId xmlns:a16="http://schemas.microsoft.com/office/drawing/2014/main" id="{C98EEACF-EFAF-96BD-919F-35795F14ED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8799" y="3422319"/>
            <a:ext cx="3435681" cy="3435681"/>
          </a:xfrm>
          <a:prstGeom prst="rect">
            <a:avLst/>
          </a:prstGeom>
        </p:spPr>
      </p:pic>
      <p:pic>
        <p:nvPicPr>
          <p:cNvPr id="7" name="Graphic 6">
            <a:extLst>
              <a:ext uri="{FF2B5EF4-FFF2-40B4-BE49-F238E27FC236}">
                <a16:creationId xmlns:a16="http://schemas.microsoft.com/office/drawing/2014/main" id="{7218C0DF-6B04-9D21-9920-A28E4F598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16745" y="-15803"/>
            <a:ext cx="3435681" cy="3435681"/>
          </a:xfrm>
          <a:prstGeom prst="rect">
            <a:avLst/>
          </a:prstGeom>
        </p:spPr>
      </p:pic>
    </p:spTree>
    <p:extLst>
      <p:ext uri="{BB962C8B-B14F-4D97-AF65-F5344CB8AC3E}">
        <p14:creationId xmlns:p14="http://schemas.microsoft.com/office/powerpoint/2010/main" val="39332612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hasCustomPrompt="1"/>
          </p:nvPr>
        </p:nvSpPr>
        <p:spPr>
          <a:xfrm>
            <a:off x="2278743" y="1542228"/>
            <a:ext cx="7712810" cy="3310079"/>
          </a:xfrm>
        </p:spPr>
        <p:txBody>
          <a:bodyPr anchor="ctr" anchorCtr="0">
            <a:normAutofit/>
          </a:bodyPr>
          <a:lstStyle>
            <a:lvl1pPr marL="0" indent="0">
              <a:lnSpc>
                <a:spcPct val="107000"/>
              </a:lnSpc>
              <a:spcBef>
                <a:spcPts val="0"/>
              </a:spcBef>
              <a:buNone/>
              <a:defRPr sz="4000">
                <a:solidFill>
                  <a:schemeClr val="tx1"/>
                </a:solidFill>
                <a:latin typeface="Cooper Lt BT" panose="0208050304030B020404" pitchFamily="18" charset="0"/>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[quote]</a:t>
            </a:r>
          </a:p>
        </p:txBody>
      </p:sp>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4" name="Graphic 3">
            <a:extLst>
              <a:ext uri="{FF2B5EF4-FFF2-40B4-BE49-F238E27FC236}">
                <a16:creationId xmlns:a16="http://schemas.microsoft.com/office/drawing/2014/main" id="{127F536F-B51A-8D36-F0DE-C5DB140686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pic>
        <p:nvPicPr>
          <p:cNvPr id="7" name="Logo">
            <a:extLst>
              <a:ext uri="{FF2B5EF4-FFF2-40B4-BE49-F238E27FC236}">
                <a16:creationId xmlns:a16="http://schemas.microsoft.com/office/drawing/2014/main" id="{BB5098CC-1014-CBD4-5381-42045D0F14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500026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ussendia">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A946707-9F36-2CA7-BA77-E730397F0AAA}"/>
              </a:ext>
            </a:extLst>
          </p:cNvPr>
          <p:cNvSpPr>
            <a:spLocks noGrp="1"/>
          </p:cNvSpPr>
          <p:nvPr>
            <p:ph type="pic" idx="14"/>
          </p:nvPr>
        </p:nvSpPr>
        <p:spPr>
          <a:xfrm>
            <a:off x="4522381" y="-6538"/>
            <a:ext cx="7669619" cy="6864537"/>
          </a:xfrm>
          <a:prstGeom prst="rect">
            <a:avLst/>
          </a:prstGeom>
          <a:solidFill>
            <a:schemeClr val="accent2">
              <a:lumMod val="10000"/>
              <a:lumOff val="90000"/>
            </a:schemeClr>
          </a:solidFill>
          <a:ln>
            <a:noFill/>
          </a:ln>
        </p:spPr>
        <p:txBody>
          <a:bodyPr tIns="360000" anchor="t" anchorCtr="0">
            <a:normAutofit/>
          </a:bodyPr>
          <a:lstStyle>
            <a:lvl1pPr marL="0" indent="0" algn="ctr">
              <a:buNone/>
              <a:defRPr sz="16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2" name="Tijdelijke aanduiding voor dianummer 1">
            <a:extLst>
              <a:ext uri="{FF2B5EF4-FFF2-40B4-BE49-F238E27FC236}">
                <a16:creationId xmlns:a16="http://schemas.microsoft.com/office/drawing/2014/main" id="{D62976FA-3DAF-2CC5-B631-AE73A38B9CC4}"/>
              </a:ext>
            </a:extLst>
          </p:cNvPr>
          <p:cNvSpPr>
            <a:spLocks noGrp="1"/>
          </p:cNvSpPr>
          <p:nvPr>
            <p:ph type="sldNum" sz="quarter" idx="15"/>
          </p:nvPr>
        </p:nvSpPr>
        <p:spPr>
          <a:xfrm>
            <a:off x="476045" y="6370918"/>
            <a:ext cx="360000" cy="184666"/>
          </a:xfrm>
        </p:spPr>
        <p:txBody>
          <a:bodyPr/>
          <a:lstStyle>
            <a:lvl1pPr>
              <a:defRPr>
                <a:solidFill>
                  <a:schemeClr val="tx1"/>
                </a:solidFill>
              </a:defRPr>
            </a:lvl1pPr>
          </a:lstStyle>
          <a:p>
            <a:fld id="{51C5D536-50B7-4CE6-B44E-3B56F0A7BD1A}" type="slidenum">
              <a:rPr lang="nl-NL" smtClean="0"/>
              <a:pPr/>
              <a:t>‹nr.›</a:t>
            </a:fld>
            <a:endParaRPr lang="nl-NL"/>
          </a:p>
        </p:txBody>
      </p:sp>
      <p:sp>
        <p:nvSpPr>
          <p:cNvPr id="7" name="Tekstvak 6">
            <a:extLst>
              <a:ext uri="{FF2B5EF4-FFF2-40B4-BE49-F238E27FC236}">
                <a16:creationId xmlns:a16="http://schemas.microsoft.com/office/drawing/2014/main" id="{BB34A02B-BFFA-A885-2477-10F9028A17BF}"/>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over het tekstdeel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9" name="Tijdelijke aanduiding voor tekst 8">
            <a:extLst>
              <a:ext uri="{FF2B5EF4-FFF2-40B4-BE49-F238E27FC236}">
                <a16:creationId xmlns:a16="http://schemas.microsoft.com/office/drawing/2014/main" id="{0CB0E648-8ABB-7D43-2D05-23D0A312BE1B}"/>
              </a:ext>
            </a:extLst>
          </p:cNvPr>
          <p:cNvSpPr>
            <a:spLocks noGrp="1"/>
          </p:cNvSpPr>
          <p:nvPr>
            <p:ph type="body" sz="quarter" idx="16"/>
          </p:nvPr>
        </p:nvSpPr>
        <p:spPr>
          <a:xfrm>
            <a:off x="449944" y="1800225"/>
            <a:ext cx="3547270" cy="4019550"/>
          </a:xfrm>
        </p:spPr>
        <p:txBody>
          <a:bodyPr/>
          <a:lstStyle>
            <a:lvl1pPr marL="0" indent="0">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p:txBody>
      </p:sp>
      <p:sp>
        <p:nvSpPr>
          <p:cNvPr id="10" name="Titel 9">
            <a:extLst>
              <a:ext uri="{FF2B5EF4-FFF2-40B4-BE49-F238E27FC236}">
                <a16:creationId xmlns:a16="http://schemas.microsoft.com/office/drawing/2014/main" id="{CEED97D7-B613-8457-6DD7-9845D6D9A34D}"/>
              </a:ext>
            </a:extLst>
          </p:cNvPr>
          <p:cNvSpPr>
            <a:spLocks noGrp="1"/>
          </p:cNvSpPr>
          <p:nvPr>
            <p:ph type="title"/>
          </p:nvPr>
        </p:nvSpPr>
        <p:spPr>
          <a:xfrm>
            <a:off x="449944" y="660400"/>
            <a:ext cx="3547270" cy="1030288"/>
          </a:xfrm>
          <a:prstGeom prst="rect">
            <a:avLst/>
          </a:prstGeom>
        </p:spPr>
        <p:txBody>
          <a:bodyPr/>
          <a:lstStyle>
            <a:lvl1pPr>
              <a:defRPr>
                <a:solidFill>
                  <a:schemeClr val="tx1"/>
                </a:solidFill>
              </a:defRPr>
            </a:lvl1pPr>
          </a:lstStyle>
          <a:p>
            <a:r>
              <a:rPr lang="nl-NL"/>
              <a:t>Klik om stijl te bewerken</a:t>
            </a:r>
          </a:p>
        </p:txBody>
      </p:sp>
    </p:spTree>
    <p:extLst>
      <p:ext uri="{BB962C8B-B14F-4D97-AF65-F5344CB8AC3E}">
        <p14:creationId xmlns:p14="http://schemas.microsoft.com/office/powerpoint/2010/main" val="369703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1AA2195-3BB3-6E88-1D7C-DAFD5067176E}"/>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8" name="Logo">
            <a:extLst>
              <a:ext uri="{FF2B5EF4-FFF2-40B4-BE49-F238E27FC236}">
                <a16:creationId xmlns:a16="http://schemas.microsoft.com/office/drawing/2014/main" id="{AC3AD2EE-DF8A-7E2B-4D7D-4320319B00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0000" y="510292"/>
            <a:ext cx="1728000" cy="589680"/>
          </a:xfrm>
          <a:prstGeom prst="rect">
            <a:avLst/>
          </a:prstGeom>
        </p:spPr>
      </p:pic>
      <p:pic>
        <p:nvPicPr>
          <p:cNvPr id="6" name="Graphic 5">
            <a:extLst>
              <a:ext uri="{FF2B5EF4-FFF2-40B4-BE49-F238E27FC236}">
                <a16:creationId xmlns:a16="http://schemas.microsoft.com/office/drawing/2014/main" id="{2B4CE1D8-3338-C7E7-FAD4-E460C41C03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236017" y="4902017"/>
            <a:ext cx="1955983" cy="1955983"/>
          </a:xfrm>
          <a:prstGeom prst="rect">
            <a:avLst/>
          </a:prstGeom>
        </p:spPr>
      </p:pic>
      <p:sp>
        <p:nvSpPr>
          <p:cNvPr id="2" name="Title 1">
            <a:extLst>
              <a:ext uri="{FF2B5EF4-FFF2-40B4-BE49-F238E27FC236}">
                <a16:creationId xmlns:a16="http://schemas.microsoft.com/office/drawing/2014/main" id="{74CEC27C-C3E7-A662-B74E-0BBDDF138EDB}"/>
              </a:ext>
            </a:extLst>
          </p:cNvPr>
          <p:cNvSpPr>
            <a:spLocks noGrp="1"/>
          </p:cNvSpPr>
          <p:nvPr>
            <p:ph type="ctrTitle" hasCustomPrompt="1"/>
          </p:nvPr>
        </p:nvSpPr>
        <p:spPr>
          <a:xfrm>
            <a:off x="900000" y="1433623"/>
            <a:ext cx="8144775" cy="2758635"/>
          </a:xfrm>
          <a:prstGeom prst="rect">
            <a:avLst/>
          </a:prstGeom>
        </p:spPr>
        <p:txBody>
          <a:bodyPr anchor="b">
            <a:normAutofit/>
          </a:bodyPr>
          <a:lstStyle>
            <a:lvl1pPr algn="l">
              <a:defRPr sz="6600">
                <a:solidFill>
                  <a:schemeClr val="tx2"/>
                </a:solidFill>
              </a:defRPr>
            </a:lvl1pPr>
          </a:lstStyle>
          <a:p>
            <a:r>
              <a:rPr lang="en-GB"/>
              <a:t>[</a:t>
            </a:r>
            <a:r>
              <a:rPr lang="en-GB" err="1"/>
              <a:t>titel</a:t>
            </a:r>
            <a:r>
              <a:rPr lang="en-GB"/>
              <a:t>]</a:t>
            </a:r>
            <a:endParaRPr lang="en-NL"/>
          </a:p>
        </p:txBody>
      </p:sp>
      <p:sp>
        <p:nvSpPr>
          <p:cNvPr id="3" name="Ondertitel 2">
            <a:extLst>
              <a:ext uri="{FF2B5EF4-FFF2-40B4-BE49-F238E27FC236}">
                <a16:creationId xmlns:a16="http://schemas.microsoft.com/office/drawing/2014/main" id="{4D7293B7-4B2E-195A-030B-217A2D1FCB5F}"/>
              </a:ext>
            </a:extLst>
          </p:cNvPr>
          <p:cNvSpPr>
            <a:spLocks noGrp="1"/>
          </p:cNvSpPr>
          <p:nvPr>
            <p:ph type="subTitle" idx="1" hasCustomPrompt="1"/>
          </p:nvPr>
        </p:nvSpPr>
        <p:spPr>
          <a:xfrm>
            <a:off x="950353" y="5502779"/>
            <a:ext cx="8144775" cy="584250"/>
          </a:xfrm>
        </p:spPr>
        <p:txBody>
          <a:bodyPr>
            <a:normAutofit/>
          </a:bodyPr>
          <a:lstStyle>
            <a:lvl1pPr marL="0" indent="0" algn="l">
              <a:buNone/>
              <a:defRPr sz="1800">
                <a:latin typeface="Cooper Lt BT" panose="0208050304030B0204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[naam]</a:t>
            </a:r>
          </a:p>
        </p:txBody>
      </p:sp>
      <p:sp>
        <p:nvSpPr>
          <p:cNvPr id="4" name="Tijdelijke aanduiding voor tekst 12">
            <a:extLst>
              <a:ext uri="{FF2B5EF4-FFF2-40B4-BE49-F238E27FC236}">
                <a16:creationId xmlns:a16="http://schemas.microsoft.com/office/drawing/2014/main" id="{94A98B35-375B-1819-CE2A-8C2C445F810F}"/>
              </a:ext>
            </a:extLst>
          </p:cNvPr>
          <p:cNvSpPr>
            <a:spLocks noGrp="1"/>
          </p:cNvSpPr>
          <p:nvPr>
            <p:ph type="body" sz="quarter" idx="10" hasCustomPrompt="1"/>
          </p:nvPr>
        </p:nvSpPr>
        <p:spPr>
          <a:xfrm>
            <a:off x="940306" y="4330545"/>
            <a:ext cx="8104470" cy="584200"/>
          </a:xfrm>
        </p:spPr>
        <p:txBody>
          <a:bodyPr/>
          <a:lstStyle>
            <a:lvl1pPr marL="0" indent="0">
              <a:buNone/>
              <a:defRPr>
                <a:solidFill>
                  <a:schemeClr val="tx2"/>
                </a:solidFill>
              </a:defRPr>
            </a:lvl1pPr>
          </a:lstStyle>
          <a:p>
            <a:pPr lvl="0"/>
            <a:r>
              <a:rPr lang="nl-NL"/>
              <a:t>[ondertitel]</a:t>
            </a:r>
          </a:p>
        </p:txBody>
      </p:sp>
      <p:sp>
        <p:nvSpPr>
          <p:cNvPr id="12" name="Tijdelijke aanduiding voor tekst 15">
            <a:extLst>
              <a:ext uri="{FF2B5EF4-FFF2-40B4-BE49-F238E27FC236}">
                <a16:creationId xmlns:a16="http://schemas.microsoft.com/office/drawing/2014/main" id="{839DC652-DEDD-7AEA-1CDB-EEE04E55D1DD}"/>
              </a:ext>
            </a:extLst>
          </p:cNvPr>
          <p:cNvSpPr>
            <a:spLocks noGrp="1"/>
          </p:cNvSpPr>
          <p:nvPr>
            <p:ph type="body" sz="quarter" idx="11" hasCustomPrompt="1"/>
          </p:nvPr>
        </p:nvSpPr>
        <p:spPr>
          <a:xfrm>
            <a:off x="950353" y="5965872"/>
            <a:ext cx="2221843" cy="584250"/>
          </a:xfrm>
        </p:spPr>
        <p:txBody>
          <a:bodyPr>
            <a:normAutofit/>
          </a:bodyPr>
          <a:lstStyle>
            <a:lvl1pPr marL="0" indent="0">
              <a:buNone/>
              <a:defRPr sz="1800">
                <a:latin typeface="Cooper Lt BT" panose="0208050304030B020404" pitchFamily="18" charset="0"/>
              </a:defRPr>
            </a:lvl1pPr>
          </a:lstStyle>
          <a:p>
            <a:pPr lvl="0"/>
            <a:r>
              <a:rPr lang="nl-NL"/>
              <a:t>[datum]</a:t>
            </a:r>
          </a:p>
        </p:txBody>
      </p:sp>
    </p:spTree>
    <p:extLst>
      <p:ext uri="{BB962C8B-B14F-4D97-AF65-F5344CB8AC3E}">
        <p14:creationId xmlns:p14="http://schemas.microsoft.com/office/powerpoint/2010/main" val="32626994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escheider">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38BBE2B1-E710-785E-AD2E-2DC622062DCA}"/>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4" name="Titel 1">
            <a:extLst>
              <a:ext uri="{FF2B5EF4-FFF2-40B4-BE49-F238E27FC236}">
                <a16:creationId xmlns:a16="http://schemas.microsoft.com/office/drawing/2014/main" id="{3620CD77-6FD8-B9DB-73E9-6A75BD5D8D04}"/>
              </a:ext>
            </a:extLst>
          </p:cNvPr>
          <p:cNvSpPr>
            <a:spLocks noGrp="1"/>
          </p:cNvSpPr>
          <p:nvPr>
            <p:ph type="title" hasCustomPrompt="1"/>
          </p:nvPr>
        </p:nvSpPr>
        <p:spPr>
          <a:xfrm>
            <a:off x="900000" y="726962"/>
            <a:ext cx="10515860" cy="276999"/>
          </a:xfrm>
        </p:spPr>
        <p:txBody>
          <a:bodyPr/>
          <a:lstStyle>
            <a:lvl1pPr>
              <a:defRPr sz="2000">
                <a:latin typeface="+mn-lt"/>
              </a:defRPr>
            </a:lvl1pPr>
          </a:lstStyle>
          <a:p>
            <a:r>
              <a:rPr lang="nl-NL"/>
              <a:t>[Gebruik deze dia als sectiescheider]</a:t>
            </a:r>
          </a:p>
        </p:txBody>
      </p:sp>
      <p:pic>
        <p:nvPicPr>
          <p:cNvPr id="5" name="Graphic 4">
            <a:extLst>
              <a:ext uri="{FF2B5EF4-FFF2-40B4-BE49-F238E27FC236}">
                <a16:creationId xmlns:a16="http://schemas.microsoft.com/office/drawing/2014/main" id="{009C80A9-D8F6-0496-BB6B-3C751A9FC5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
        <p:nvSpPr>
          <p:cNvPr id="6" name="Tijdelijke aanduiding voor tekst 8">
            <a:extLst>
              <a:ext uri="{FF2B5EF4-FFF2-40B4-BE49-F238E27FC236}">
                <a16:creationId xmlns:a16="http://schemas.microsoft.com/office/drawing/2014/main" id="{4D47FE1F-C2EC-4370-2154-CAA9FEB42C01}"/>
              </a:ext>
            </a:extLst>
          </p:cNvPr>
          <p:cNvSpPr>
            <a:spLocks noGrp="1"/>
          </p:cNvSpPr>
          <p:nvPr>
            <p:ph type="body" sz="quarter" idx="11" hasCustomPrompt="1"/>
          </p:nvPr>
        </p:nvSpPr>
        <p:spPr>
          <a:xfrm>
            <a:off x="900000" y="2820959"/>
            <a:ext cx="7712810" cy="3310079"/>
          </a:xfrm>
        </p:spPr>
        <p:txBody>
          <a:bodyPr anchor="ctr" anchorCtr="0">
            <a:normAutofit/>
          </a:bodyPr>
          <a:lstStyle>
            <a:lvl1pPr marL="0" indent="0">
              <a:lnSpc>
                <a:spcPct val="107000"/>
              </a:lnSpc>
              <a:spcBef>
                <a:spcPts val="0"/>
              </a:spcBef>
              <a:buNone/>
              <a:defRPr sz="4000">
                <a:solidFill>
                  <a:schemeClr val="tx1"/>
                </a:solidFill>
                <a:latin typeface="+mj-lt"/>
              </a:defRPr>
            </a:lvl1pPr>
            <a:lvl2pPr marL="457200" indent="0">
              <a:buNone/>
              <a:defRPr sz="4000">
                <a:solidFill>
                  <a:schemeClr val="tx1"/>
                </a:solidFill>
                <a:latin typeface="Cooper Lt BT" panose="0208050304030B020404" pitchFamily="18" charset="0"/>
              </a:defRPr>
            </a:lvl2pPr>
            <a:lvl3pPr marL="914400" indent="0">
              <a:buNone/>
              <a:defRPr sz="4000">
                <a:solidFill>
                  <a:schemeClr val="tx1"/>
                </a:solidFill>
                <a:latin typeface="Cooper Lt BT" panose="0208050304030B020404" pitchFamily="18" charset="0"/>
              </a:defRPr>
            </a:lvl3pPr>
            <a:lvl4pPr marL="1371600" indent="0">
              <a:buNone/>
              <a:defRPr sz="4000">
                <a:solidFill>
                  <a:schemeClr val="tx1"/>
                </a:solidFill>
                <a:latin typeface="Cooper Lt BT" panose="0208050304030B020404" pitchFamily="18" charset="0"/>
              </a:defRPr>
            </a:lvl4pPr>
            <a:lvl5pPr marL="1828800" indent="0">
              <a:buNone/>
              <a:defRPr sz="4000">
                <a:solidFill>
                  <a:schemeClr val="tx1"/>
                </a:solidFill>
                <a:latin typeface="Cooper Lt BT" panose="0208050304030B020404" pitchFamily="18" charset="0"/>
              </a:defRPr>
            </a:lvl5pPr>
          </a:lstStyle>
          <a:p>
            <a:pPr lvl="0"/>
            <a:r>
              <a:rPr lang="nl-NL"/>
              <a:t>[Titel]</a:t>
            </a:r>
          </a:p>
        </p:txBody>
      </p:sp>
    </p:spTree>
    <p:extLst>
      <p:ext uri="{BB962C8B-B14F-4D97-AF65-F5344CB8AC3E}">
        <p14:creationId xmlns:p14="http://schemas.microsoft.com/office/powerpoint/2010/main" val="12794608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inddia">
    <p:bg>
      <p:bgPr>
        <a:solidFill>
          <a:schemeClr val="bg1"/>
        </a:solidFill>
        <a:effectLst/>
      </p:bgPr>
    </p:bg>
    <p:spTree>
      <p:nvGrpSpPr>
        <p:cNvPr id="1" name=""/>
        <p:cNvGrpSpPr/>
        <p:nvPr/>
      </p:nvGrpSpPr>
      <p:grpSpPr>
        <a:xfrm>
          <a:off x="0" y="0"/>
          <a:ext cx="0" cy="0"/>
          <a:chOff x="0" y="0"/>
          <a:chExt cx="0" cy="0"/>
        </a:xfrm>
      </p:grpSpPr>
      <p:sp>
        <p:nvSpPr>
          <p:cNvPr id="7" name="Tips">
            <a:extLst>
              <a:ext uri="{FF2B5EF4-FFF2-40B4-BE49-F238E27FC236}">
                <a16:creationId xmlns:a16="http://schemas.microsoft.com/office/drawing/2014/main" id="{CF4BFBB2-A9DF-6ED0-B6DE-D72DE6A0263B}"/>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links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pic>
        <p:nvPicPr>
          <p:cNvPr id="8" name="Logo">
            <a:extLst>
              <a:ext uri="{FF2B5EF4-FFF2-40B4-BE49-F238E27FC236}">
                <a16:creationId xmlns:a16="http://schemas.microsoft.com/office/drawing/2014/main" id="{0B68CAB0-07A3-F472-F8E5-B4B58ED251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2602423"/>
            <a:ext cx="4825119" cy="1646572"/>
          </a:xfrm>
          <a:prstGeom prst="rect">
            <a:avLst/>
          </a:prstGeom>
        </p:spPr>
      </p:pic>
      <p:pic>
        <p:nvPicPr>
          <p:cNvPr id="9" name="Graphic 8">
            <a:extLst>
              <a:ext uri="{FF2B5EF4-FFF2-40B4-BE49-F238E27FC236}">
                <a16:creationId xmlns:a16="http://schemas.microsoft.com/office/drawing/2014/main" id="{451AAA51-25AB-ECAE-D3D9-8A9E96BD40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28382" y="5841634"/>
            <a:ext cx="2253211" cy="751773"/>
          </a:xfrm>
          <a:prstGeom prst="rect">
            <a:avLst/>
          </a:prstGeom>
        </p:spPr>
      </p:pic>
      <p:pic>
        <p:nvPicPr>
          <p:cNvPr id="2" name="Graphic 1">
            <a:extLst>
              <a:ext uri="{FF2B5EF4-FFF2-40B4-BE49-F238E27FC236}">
                <a16:creationId xmlns:a16="http://schemas.microsoft.com/office/drawing/2014/main" id="{CF2E618E-E055-424C-CA81-DF8A45DF4D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258315" y="2268456"/>
            <a:ext cx="2285999" cy="2285999"/>
          </a:xfrm>
          <a:prstGeom prst="rect">
            <a:avLst/>
          </a:prstGeom>
        </p:spPr>
      </p:pic>
      <p:pic>
        <p:nvPicPr>
          <p:cNvPr id="4" name="Graphic 3">
            <a:extLst>
              <a:ext uri="{FF2B5EF4-FFF2-40B4-BE49-F238E27FC236}">
                <a16:creationId xmlns:a16="http://schemas.microsoft.com/office/drawing/2014/main" id="{2553FFCF-056A-BD7B-9674-1B3A1F74152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70601" y="2500"/>
            <a:ext cx="2278673" cy="2286934"/>
          </a:xfrm>
          <a:prstGeom prst="rect">
            <a:avLst/>
          </a:prstGeom>
        </p:spPr>
      </p:pic>
      <p:pic>
        <p:nvPicPr>
          <p:cNvPr id="10" name="Graphic 9">
            <a:extLst>
              <a:ext uri="{FF2B5EF4-FFF2-40B4-BE49-F238E27FC236}">
                <a16:creationId xmlns:a16="http://schemas.microsoft.com/office/drawing/2014/main" id="{AE5603BF-9608-A171-78EE-5C2D3DA68A9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5830" y="2288500"/>
            <a:ext cx="2294453" cy="2294453"/>
          </a:xfrm>
          <a:prstGeom prst="rect">
            <a:avLst/>
          </a:prstGeom>
        </p:spPr>
      </p:pic>
      <p:pic>
        <p:nvPicPr>
          <p:cNvPr id="12" name="Graphic 11">
            <a:extLst>
              <a:ext uri="{FF2B5EF4-FFF2-40B4-BE49-F238E27FC236}">
                <a16:creationId xmlns:a16="http://schemas.microsoft.com/office/drawing/2014/main" id="{C6C3EAE3-3DF1-83A1-B6E0-7B006083EE5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4519" y="4528206"/>
            <a:ext cx="2311830" cy="2329813"/>
          </a:xfrm>
          <a:prstGeom prst="rect">
            <a:avLst/>
          </a:prstGeom>
        </p:spPr>
      </p:pic>
      <p:pic>
        <p:nvPicPr>
          <p:cNvPr id="18" name="Graphic 17">
            <a:extLst>
              <a:ext uri="{FF2B5EF4-FFF2-40B4-BE49-F238E27FC236}">
                <a16:creationId xmlns:a16="http://schemas.microsoft.com/office/drawing/2014/main" id="{A1983F7C-C190-F9F8-C12C-4AC8143C53B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4519" y="-6610"/>
            <a:ext cx="2301829" cy="2303932"/>
          </a:xfrm>
          <a:prstGeom prst="rect">
            <a:avLst/>
          </a:prstGeom>
        </p:spPr>
      </p:pic>
      <p:pic>
        <p:nvPicPr>
          <p:cNvPr id="20" name="Graphic 19">
            <a:extLst>
              <a:ext uri="{FF2B5EF4-FFF2-40B4-BE49-F238E27FC236}">
                <a16:creationId xmlns:a16="http://schemas.microsoft.com/office/drawing/2014/main" id="{5DD4B32C-A470-465F-617B-20C5688E40D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266646" y="4529232"/>
            <a:ext cx="2278673" cy="2328768"/>
          </a:xfrm>
          <a:prstGeom prst="rect">
            <a:avLst/>
          </a:prstGeom>
        </p:spPr>
      </p:pic>
    </p:spTree>
    <p:extLst>
      <p:ext uri="{BB962C8B-B14F-4D97-AF65-F5344CB8AC3E}">
        <p14:creationId xmlns:p14="http://schemas.microsoft.com/office/powerpoint/2010/main" val="2238551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1382533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6068306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856917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8883958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98512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7788172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8820352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45508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Inhoud">
    <p:spTree>
      <p:nvGrpSpPr>
        <p:cNvPr id="1" name=""/>
        <p:cNvGrpSpPr/>
        <p:nvPr/>
      </p:nvGrpSpPr>
      <p:grpSpPr>
        <a:xfrm>
          <a:off x="0" y="0"/>
          <a:ext cx="0" cy="0"/>
          <a:chOff x="0" y="0"/>
          <a:chExt cx="0" cy="0"/>
        </a:xfrm>
      </p:grpSpPr>
      <p:sp>
        <p:nvSpPr>
          <p:cNvPr id="9" name="Tijdelijke aanduiding voor tekst 8">
            <a:extLst>
              <a:ext uri="{FF2B5EF4-FFF2-40B4-BE49-F238E27FC236}">
                <a16:creationId xmlns:a16="http://schemas.microsoft.com/office/drawing/2014/main" id="{11387784-1A9C-8D8F-8557-96F929ED8E23}"/>
              </a:ext>
            </a:extLst>
          </p:cNvPr>
          <p:cNvSpPr>
            <a:spLocks noGrp="1"/>
          </p:cNvSpPr>
          <p:nvPr>
            <p:ph type="body" sz="quarter" idx="13"/>
          </p:nvPr>
        </p:nvSpPr>
        <p:spPr>
          <a:xfrm>
            <a:off x="5582992" y="2006598"/>
            <a:ext cx="5545383" cy="4287600"/>
          </a:xfrm>
        </p:spPr>
        <p:txBody>
          <a:bodyPr>
            <a:normAutofit/>
          </a:bodyPr>
          <a:lstStyle>
            <a:lvl1pPr marL="457200" indent="-457200">
              <a:buClr>
                <a:schemeClr val="bg1">
                  <a:lumMod val="75000"/>
                </a:schemeClr>
              </a:buClr>
              <a:buFont typeface="+mj-lt"/>
              <a:buAutoNum type="arabicPeriod"/>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nl-NL"/>
              <a:t>Klikken om de tekststijl van het model te bewerken</a:t>
            </a:r>
          </a:p>
        </p:txBody>
      </p:sp>
      <p:sp>
        <p:nvSpPr>
          <p:cNvPr id="11" name="Titel 10">
            <a:extLst>
              <a:ext uri="{FF2B5EF4-FFF2-40B4-BE49-F238E27FC236}">
                <a16:creationId xmlns:a16="http://schemas.microsoft.com/office/drawing/2014/main" id="{3952F1FC-3600-16B7-1FD2-E805D6E198EE}"/>
              </a:ext>
            </a:extLst>
          </p:cNvPr>
          <p:cNvSpPr>
            <a:spLocks noGrp="1"/>
          </p:cNvSpPr>
          <p:nvPr>
            <p:ph type="title"/>
          </p:nvPr>
        </p:nvSpPr>
        <p:spPr>
          <a:xfrm>
            <a:off x="5582991" y="901700"/>
            <a:ext cx="5545383" cy="1107996"/>
          </a:xfrm>
        </p:spPr>
        <p:txBody>
          <a:bodyPr wrap="square">
            <a:spAutoFit/>
          </a:bodyPr>
          <a:lstStyle/>
          <a:p>
            <a:r>
              <a:rPr lang="nl-NL"/>
              <a:t>Klik om stijl te bewerken</a:t>
            </a:r>
          </a:p>
        </p:txBody>
      </p:sp>
      <p:pic>
        <p:nvPicPr>
          <p:cNvPr id="7" name="Graphic 6">
            <a:extLst>
              <a:ext uri="{FF2B5EF4-FFF2-40B4-BE49-F238E27FC236}">
                <a16:creationId xmlns:a16="http://schemas.microsoft.com/office/drawing/2014/main" id="{99E3B6CB-0BA3-C57E-345C-4DB984E31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2137894"/>
            <a:ext cx="4720107" cy="4720107"/>
          </a:xfrm>
          <a:prstGeom prst="rect">
            <a:avLst/>
          </a:prstGeom>
        </p:spPr>
      </p:pic>
      <p:pic>
        <p:nvPicPr>
          <p:cNvPr id="8" name="Logo">
            <a:extLst>
              <a:ext uri="{FF2B5EF4-FFF2-40B4-BE49-F238E27FC236}">
                <a16:creationId xmlns:a16="http://schemas.microsoft.com/office/drawing/2014/main" id="{2538871D-F3B2-CE5A-292A-2737A84136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000" y="510292"/>
            <a:ext cx="1728000" cy="589680"/>
          </a:xfrm>
          <a:prstGeom prst="rect">
            <a:avLst/>
          </a:prstGeom>
        </p:spPr>
      </p:pic>
    </p:spTree>
    <p:extLst>
      <p:ext uri="{BB962C8B-B14F-4D97-AF65-F5344CB8AC3E}">
        <p14:creationId xmlns:p14="http://schemas.microsoft.com/office/powerpoint/2010/main" val="41691387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593885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8375673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041901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eldia">
    <p:bg>
      <p:bgPr>
        <a:solidFill>
          <a:srgbClr val="F4D9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CB05-DF60-5C73-2332-1456CCF023E3}"/>
              </a:ext>
            </a:extLst>
          </p:cNvPr>
          <p:cNvSpPr>
            <a:spLocks noGrp="1"/>
          </p:cNvSpPr>
          <p:nvPr>
            <p:ph type="ctrTitle"/>
          </p:nvPr>
        </p:nvSpPr>
        <p:spPr>
          <a:xfrm>
            <a:off x="838199" y="1122363"/>
            <a:ext cx="8144775" cy="4496310"/>
          </a:xfrm>
        </p:spPr>
        <p:txBody>
          <a:bodyPr anchor="b">
            <a:normAutofit/>
          </a:bodyPr>
          <a:lstStyle>
            <a:lvl1pPr algn="l">
              <a:defRPr sz="7200">
                <a:solidFill>
                  <a:srgbClr val="DD784B"/>
                </a:solidFill>
              </a:defRPr>
            </a:lvl1pPr>
          </a:lstStyle>
          <a:p>
            <a:r>
              <a:rPr lang="nl-NL"/>
              <a:t>Klik om stijl te bewerken</a:t>
            </a:r>
            <a:endParaRPr lang="en-NL"/>
          </a:p>
        </p:txBody>
      </p:sp>
      <p:sp>
        <p:nvSpPr>
          <p:cNvPr id="39" name="Date Placeholder 3">
            <a:extLst>
              <a:ext uri="{FF2B5EF4-FFF2-40B4-BE49-F238E27FC236}">
                <a16:creationId xmlns:a16="http://schemas.microsoft.com/office/drawing/2014/main" id="{7201E3D5-EC63-7683-F099-FC029D9CC279}"/>
              </a:ext>
            </a:extLst>
          </p:cNvPr>
          <p:cNvSpPr txBox="1">
            <a:spLocks/>
          </p:cNvSpPr>
          <p:nvPr userDrawn="1"/>
        </p:nvSpPr>
        <p:spPr>
          <a:xfrm>
            <a:off x="779453" y="5742666"/>
            <a:ext cx="2743200" cy="300899"/>
          </a:xfrm>
          <a:prstGeom prst="rect">
            <a:avLst/>
          </a:prstGeom>
        </p:spPr>
        <p:txBody>
          <a:bodyPr/>
          <a:lstStyle>
            <a:defPPr>
              <a:defRPr lang="en-NL"/>
            </a:defPPr>
            <a:lvl1pPr marL="0" algn="l" defTabSz="914400" rtl="0" eaLnBrk="1" latinLnBrk="0" hangingPunct="1">
              <a:defRPr sz="1400" kern="1200">
                <a:solidFill>
                  <a:schemeClr val="bg1"/>
                </a:solidFill>
                <a:latin typeface="Filson Pro Book" panose="02000000000000000000"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A79951-4301-784C-A75E-1C1659806D84}" type="datetime3">
              <a:rPr lang="en-US" sz="1800" smtClean="0">
                <a:solidFill>
                  <a:schemeClr val="tx1"/>
                </a:solidFill>
                <a:latin typeface="COOPER LIGHT BT" panose="0208050304030B020404" pitchFamily="18" charset="0"/>
              </a:rPr>
              <a:t>16 January 2026</a:t>
            </a:fld>
            <a:endParaRPr lang="en-NL" sz="1800">
              <a:solidFill>
                <a:schemeClr val="tx1"/>
              </a:solidFill>
              <a:latin typeface="Cooper Black" panose="0208090404030B020404" pitchFamily="18" charset="77"/>
            </a:endParaRPr>
          </a:p>
        </p:txBody>
      </p:sp>
      <p:pic>
        <p:nvPicPr>
          <p:cNvPr id="5" name="Graphic 4">
            <a:extLst>
              <a:ext uri="{FF2B5EF4-FFF2-40B4-BE49-F238E27FC236}">
                <a16:creationId xmlns:a16="http://schemas.microsoft.com/office/drawing/2014/main" id="{3A4BDB7B-C0F7-A863-245F-6501672719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1244" y="3917244"/>
            <a:ext cx="2940756" cy="2940756"/>
          </a:xfrm>
          <a:prstGeom prst="rect">
            <a:avLst/>
          </a:prstGeom>
        </p:spPr>
      </p:pic>
      <p:pic>
        <p:nvPicPr>
          <p:cNvPr id="6" name="Graphic 5">
            <a:extLst>
              <a:ext uri="{FF2B5EF4-FFF2-40B4-BE49-F238E27FC236}">
                <a16:creationId xmlns:a16="http://schemas.microsoft.com/office/drawing/2014/main" id="{B1CFD049-5967-5D3D-BBE5-A86CB7447F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1850" y="713168"/>
            <a:ext cx="1713795" cy="584249"/>
          </a:xfrm>
          <a:prstGeom prst="rect">
            <a:avLst/>
          </a:prstGeom>
        </p:spPr>
      </p:pic>
    </p:spTree>
    <p:extLst>
      <p:ext uri="{BB962C8B-B14F-4D97-AF65-F5344CB8AC3E}">
        <p14:creationId xmlns:p14="http://schemas.microsoft.com/office/powerpoint/2010/main" val="141739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en tekst">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p:nvPr>
        </p:nvSpPr>
        <p:spPr>
          <a:xfrm>
            <a:off x="900113" y="1809750"/>
            <a:ext cx="9540000" cy="42876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6" name="Titel 5">
            <a:extLst>
              <a:ext uri="{FF2B5EF4-FFF2-40B4-BE49-F238E27FC236}">
                <a16:creationId xmlns:a16="http://schemas.microsoft.com/office/drawing/2014/main" id="{9EDC4490-254F-A3CD-E1E5-8C4FCC5117B1}"/>
              </a:ext>
            </a:extLst>
          </p:cNvPr>
          <p:cNvSpPr>
            <a:spLocks noGrp="1"/>
          </p:cNvSpPr>
          <p:nvPr>
            <p:ph type="title"/>
          </p:nvPr>
        </p:nvSpPr>
        <p:spPr/>
        <p:txBody>
          <a:bodyPr/>
          <a:lstStyle/>
          <a:p>
            <a:r>
              <a:rPr lang="nl-NL"/>
              <a:t>Klik om stijl te bewerken</a:t>
            </a:r>
          </a:p>
        </p:txBody>
      </p:sp>
      <p:pic>
        <p:nvPicPr>
          <p:cNvPr id="4" name="Graphic 3">
            <a:extLst>
              <a:ext uri="{FF2B5EF4-FFF2-40B4-BE49-F238E27FC236}">
                <a16:creationId xmlns:a16="http://schemas.microsoft.com/office/drawing/2014/main" id="{59729F6B-8412-AC4C-F2A6-CB7A01359F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215463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kst klein - 2 koloms">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F38214CE-2914-AABC-1FC7-658B39A367D7}"/>
              </a:ext>
            </a:extLst>
          </p:cNvPr>
          <p:cNvSpPr>
            <a:spLocks noGrp="1"/>
          </p:cNvSpPr>
          <p:nvPr>
            <p:ph type="sldNum" sz="quarter" idx="10"/>
          </p:nvPr>
        </p:nvSpPr>
        <p:spPr/>
        <p:txBody>
          <a:bodyPr/>
          <a:lstStyle/>
          <a:p>
            <a:fld id="{51C5D536-50B7-4CE6-B44E-3B56F0A7BD1A}" type="slidenum">
              <a:rPr lang="nl-NL" smtClean="0"/>
              <a:pPr/>
              <a:t>‹nr.›</a:t>
            </a:fld>
            <a:endParaRPr lang="nl-NL"/>
          </a:p>
        </p:txBody>
      </p:sp>
      <p:sp>
        <p:nvSpPr>
          <p:cNvPr id="9" name="Tijdelijke aanduiding voor tekst 8">
            <a:extLst>
              <a:ext uri="{FF2B5EF4-FFF2-40B4-BE49-F238E27FC236}">
                <a16:creationId xmlns:a16="http://schemas.microsoft.com/office/drawing/2014/main" id="{D71F4C19-905F-16CB-DFC1-EC5145A739E8}"/>
              </a:ext>
            </a:extLst>
          </p:cNvPr>
          <p:cNvSpPr>
            <a:spLocks noGrp="1"/>
          </p:cNvSpPr>
          <p:nvPr>
            <p:ph type="body" sz="quarter" idx="11"/>
          </p:nvPr>
        </p:nvSpPr>
        <p:spPr>
          <a:xfrm>
            <a:off x="900113" y="1626599"/>
            <a:ext cx="9540000" cy="4287600"/>
          </a:xfrm>
        </p:spPr>
        <p:txBody>
          <a:bodyPr numCol="2" spcCol="468000">
            <a:normAutofit/>
          </a:bodyPr>
          <a:lstStyle>
            <a:lvl1pPr marL="0" indent="0">
              <a:lnSpc>
                <a:spcPct val="112000"/>
              </a:lnSpc>
              <a:spcBef>
                <a:spcPts val="0"/>
              </a:spcBef>
              <a:buNone/>
              <a:defRPr sz="1200"/>
            </a:lvl1pPr>
            <a:lvl2pPr>
              <a:lnSpc>
                <a:spcPct val="112000"/>
              </a:lnSpc>
              <a:spcBef>
                <a:spcPts val="0"/>
              </a:spcBef>
              <a:defRPr sz="1200"/>
            </a:lvl2pPr>
            <a:lvl3pPr>
              <a:lnSpc>
                <a:spcPct val="112000"/>
              </a:lnSpc>
              <a:spcBef>
                <a:spcPts val="0"/>
              </a:spcBef>
              <a:defRPr sz="1200"/>
            </a:lvl3pPr>
            <a:lvl4pPr>
              <a:lnSpc>
                <a:spcPct val="112000"/>
              </a:lnSpc>
              <a:spcBef>
                <a:spcPts val="0"/>
              </a:spcBef>
              <a:defRPr sz="1200"/>
            </a:lvl4pPr>
            <a:lvl5pPr>
              <a:lnSpc>
                <a:spcPct val="112000"/>
              </a:lnSpc>
              <a:spcBef>
                <a:spcPts val="0"/>
              </a:spcBef>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ekstvak 1">
            <a:extLst>
              <a:ext uri="{FF2B5EF4-FFF2-40B4-BE49-F238E27FC236}">
                <a16:creationId xmlns:a16="http://schemas.microsoft.com/office/drawing/2014/main" id="{34FBDCF1-73B5-BA2F-CF21-7095B4245FF2}"/>
              </a:ext>
            </a:extLst>
          </p:cNvPr>
          <p:cNvSpPr txBox="1"/>
          <p:nvPr userDrawn="1"/>
        </p:nvSpPr>
        <p:spPr>
          <a:xfrm>
            <a:off x="12317128" y="1564243"/>
            <a:ext cx="2794535"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a:solidFill>
                  <a:schemeClr val="accent2"/>
                </a:solidFill>
              </a:rPr>
              <a:t>Om rechtsonder een huisstijlvorm te plaatsen: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600">
              <a:solidFill>
                <a:schemeClr val="accent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400" i="0">
                <a:solidFill>
                  <a:schemeClr val="accent2"/>
                </a:solidFill>
              </a:rPr>
              <a:t>Let op: je kunt de achtergrondkleur van dit kader niet aanpassen.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6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Op de dia met vormentaal: geef de gewenste vorm een kleur en kopieer deze m.b.v. </a:t>
            </a:r>
            <a:r>
              <a:rPr lang="nl-NL" sz="1600" b="1" err="1">
                <a:solidFill>
                  <a:schemeClr val="accent2"/>
                </a:solidFill>
              </a:rPr>
              <a:t>Ctrl+C</a:t>
            </a:r>
            <a:r>
              <a:rPr lang="nl-NL" sz="1600" b="0">
                <a:solidFill>
                  <a:schemeClr val="accent2"/>
                </a:solidFill>
              </a:rPr>
              <a:t>.</a:t>
            </a:r>
            <a:br>
              <a:rPr lang="nl-NL" sz="1600" b="0">
                <a:solidFill>
                  <a:schemeClr val="accent2"/>
                </a:solidFill>
              </a:rPr>
            </a:br>
            <a:endParaRPr lang="nl-NL" sz="1600" b="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Ga terug naar deze dia en klik op het bedoelde kader </a:t>
            </a:r>
            <a:br>
              <a:rPr lang="nl-NL" sz="1600">
                <a:solidFill>
                  <a:schemeClr val="accent2"/>
                </a:solidFill>
              </a:rPr>
            </a:br>
            <a:r>
              <a:rPr lang="nl-NL" sz="1400">
                <a:solidFill>
                  <a:schemeClr val="accent2"/>
                </a:solidFill>
              </a:rPr>
              <a:t>(Let op: klik niet op het afbeeldingsicon in het midden)</a:t>
            </a:r>
            <a:br>
              <a:rPr lang="nl-NL" sz="1400">
                <a:solidFill>
                  <a:schemeClr val="accent2"/>
                </a:solidFill>
              </a:rPr>
            </a:br>
            <a:endParaRPr lang="nl-NL" sz="1400">
              <a:solidFill>
                <a:schemeClr val="accent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a:solidFill>
                  <a:schemeClr val="accent2"/>
                </a:solidFill>
              </a:rPr>
              <a:t>Plak de eerder gekopieerde vorm m.b.v.  </a:t>
            </a:r>
            <a:r>
              <a:rPr lang="nl-NL" sz="1600" b="1" err="1">
                <a:solidFill>
                  <a:schemeClr val="accent2"/>
                </a:solidFill>
              </a:rPr>
              <a:t>Ctrl+V</a:t>
            </a:r>
            <a:r>
              <a:rPr lang="nl-NL" sz="1600" b="0">
                <a:solidFill>
                  <a:schemeClr val="accent2"/>
                </a:solidFill>
              </a:rPr>
              <a:t>.</a:t>
            </a:r>
          </a:p>
        </p:txBody>
      </p:sp>
      <p:sp>
        <p:nvSpPr>
          <p:cNvPr id="10" name="Titel 9">
            <a:extLst>
              <a:ext uri="{FF2B5EF4-FFF2-40B4-BE49-F238E27FC236}">
                <a16:creationId xmlns:a16="http://schemas.microsoft.com/office/drawing/2014/main" id="{D02CE955-AB00-7AE7-3A79-53D1BB30376A}"/>
              </a:ext>
            </a:extLst>
          </p:cNvPr>
          <p:cNvSpPr>
            <a:spLocks noGrp="1"/>
          </p:cNvSpPr>
          <p:nvPr>
            <p:ph type="title"/>
          </p:nvPr>
        </p:nvSpPr>
        <p:spPr/>
        <p:txBody>
          <a:bodyPr/>
          <a:lstStyle/>
          <a:p>
            <a:r>
              <a:rPr lang="nl-NL"/>
              <a:t>Klik om stijl te bewerken</a:t>
            </a:r>
          </a:p>
        </p:txBody>
      </p:sp>
      <p:pic>
        <p:nvPicPr>
          <p:cNvPr id="6" name="Graphic 5">
            <a:extLst>
              <a:ext uri="{FF2B5EF4-FFF2-40B4-BE49-F238E27FC236}">
                <a16:creationId xmlns:a16="http://schemas.microsoft.com/office/drawing/2014/main" id="{509C9145-66C2-1E0F-37EA-53258FF1E9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15481" y="4781481"/>
            <a:ext cx="2076519" cy="2076519"/>
          </a:xfrm>
          <a:prstGeom prst="rect">
            <a:avLst/>
          </a:prstGeom>
        </p:spPr>
      </p:pic>
    </p:spTree>
    <p:extLst>
      <p:ext uri="{BB962C8B-B14F-4D97-AF65-F5344CB8AC3E}">
        <p14:creationId xmlns:p14="http://schemas.microsoft.com/office/powerpoint/2010/main" val="3033501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3.xml"/><Relationship Id="rId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4.xml"/><Relationship Id="rId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8.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900000" y="901700"/>
            <a:ext cx="9540000" cy="553998"/>
          </a:xfrm>
          <a:prstGeom prst="rect">
            <a:avLst/>
          </a:prstGeom>
        </p:spPr>
        <p:txBody>
          <a:bodyPr vert="horz" lIns="0" tIns="0" rIns="0" bIns="0" rtlCol="0" anchor="t" anchorCtr="0">
            <a:spAutoFit/>
          </a:bodyPr>
          <a:lstStyle/>
          <a:p>
            <a:r>
              <a:rPr lang="nl-NL"/>
              <a:t>Klik om stijl te bewerken</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900000" y="1825624"/>
            <a:ext cx="9540000" cy="4287600"/>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ianummer 3">
            <a:extLst>
              <a:ext uri="{FF2B5EF4-FFF2-40B4-BE49-F238E27FC236}">
                <a16:creationId xmlns:a16="http://schemas.microsoft.com/office/drawing/2014/main" id="{F85BBFD7-6CBD-195F-2D78-2779BB6C05AE}"/>
              </a:ext>
            </a:extLst>
          </p:cNvPr>
          <p:cNvSpPr>
            <a:spLocks noGrp="1"/>
          </p:cNvSpPr>
          <p:nvPr>
            <p:ph type="sldNum" sz="quarter" idx="4"/>
          </p:nvPr>
        </p:nvSpPr>
        <p:spPr>
          <a:xfrm>
            <a:off x="900000" y="6370918"/>
            <a:ext cx="360000" cy="184666"/>
          </a:xfrm>
          <a:prstGeom prst="rect">
            <a:avLst/>
          </a:prstGeom>
        </p:spPr>
        <p:txBody>
          <a:bodyPr vert="horz" lIns="0" tIns="0" rIns="0" bIns="0" rtlCol="0" anchor="ctr">
            <a:spAutoFit/>
          </a:bodyPr>
          <a:lstStyle>
            <a:lvl1pPr algn="l">
              <a:defRPr sz="1200">
                <a:solidFill>
                  <a:schemeClr val="tx1">
                    <a:tint val="82000"/>
                  </a:schemeClr>
                </a:solidFill>
              </a:defRPr>
            </a:lvl1pPr>
          </a:lstStyle>
          <a:p>
            <a:fld id="{51C5D536-50B7-4CE6-B44E-3B56F0A7BD1A}" type="slidenum">
              <a:rPr lang="nl-NL" smtClean="0"/>
              <a:pPr/>
              <a:t>‹nr.›</a:t>
            </a:fld>
            <a:endParaRPr lang="nl-NL"/>
          </a:p>
        </p:txBody>
      </p:sp>
    </p:spTree>
    <p:extLst>
      <p:ext uri="{BB962C8B-B14F-4D97-AF65-F5344CB8AC3E}">
        <p14:creationId xmlns:p14="http://schemas.microsoft.com/office/powerpoint/2010/main" val="425859610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672" r:id="rId4"/>
    <p:sldLayoutId id="2147483840" r:id="rId5"/>
    <p:sldLayoutId id="2147483881" r:id="rId6"/>
    <p:sldLayoutId id="2147483882" r:id="rId7"/>
    <p:sldLayoutId id="2147483883" r:id="rId8"/>
    <p:sldLayoutId id="2147483884" r:id="rId9"/>
    <p:sldLayoutId id="2147483869" r:id="rId10"/>
    <p:sldLayoutId id="2147483871" r:id="rId11"/>
    <p:sldLayoutId id="2147483870" r:id="rId12"/>
    <p:sldLayoutId id="2147483822" r:id="rId13"/>
    <p:sldLayoutId id="2147483814" r:id="rId14"/>
    <p:sldLayoutId id="2147483872" r:id="rId15"/>
    <p:sldLayoutId id="2147483873" r:id="rId16"/>
    <p:sldLayoutId id="2147483841" r:id="rId17"/>
    <p:sldLayoutId id="2147483671" r:id="rId18"/>
    <p:sldLayoutId id="2147483669" r:id="rId19"/>
    <p:sldLayoutId id="2147483675" r:id="rId20"/>
    <p:sldLayoutId id="2147483892" r:id="rId21"/>
    <p:sldLayoutId id="2147483893" r:id="rId22"/>
    <p:sldLayoutId id="2147483894" r:id="rId23"/>
    <p:sldLayoutId id="2147483895" r:id="rId24"/>
    <p:sldLayoutId id="2147483667" r:id="rId25"/>
    <p:sldLayoutId id="2147483823" r:id="rId26"/>
    <p:sldLayoutId id="2147483820" r:id="rId27"/>
    <p:sldLayoutId id="2147483821" r:id="rId28"/>
    <p:sldLayoutId id="2147483664" r:id="rId29"/>
    <p:sldLayoutId id="2147483845" r:id="rId30"/>
    <p:sldLayoutId id="2147483898" r:id="rId31"/>
    <p:sldLayoutId id="2147483899" r:id="rId32"/>
    <p:sldLayoutId id="2147483900" r:id="rId33"/>
    <p:sldLayoutId id="2147483676" r:id="rId34"/>
    <p:sldLayoutId id="2147483817" r:id="rId35"/>
    <p:sldLayoutId id="2147483902" r:id="rId36"/>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General Sans" pitchFamily="50" charset="0"/>
        <a:buChar char="-"/>
        <a:defRPr sz="2400" b="0" i="0" kern="1200">
          <a:solidFill>
            <a:schemeClr val="tx1"/>
          </a:solidFill>
          <a:latin typeface="+mn-lt"/>
          <a:ea typeface="+mn-ea"/>
          <a:cs typeface="+mn-cs"/>
        </a:defRPr>
      </a:lvl3pPr>
      <a:lvl4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mn-lt"/>
          <a:ea typeface="+mn-ea"/>
          <a:cs typeface="+mn-cs"/>
        </a:defRPr>
      </a:lvl4pPr>
      <a:lvl5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900000" y="901700"/>
            <a:ext cx="9540000" cy="553998"/>
          </a:xfrm>
          <a:prstGeom prst="rect">
            <a:avLst/>
          </a:prstGeom>
        </p:spPr>
        <p:txBody>
          <a:bodyPr vert="horz" lIns="0" tIns="0" rIns="0" bIns="0" rtlCol="0" anchor="t" anchorCtr="0">
            <a:sp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900000" y="1825624"/>
            <a:ext cx="9540000" cy="42876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ijdelijke aanduiding voor dianummer 3">
            <a:extLst>
              <a:ext uri="{FF2B5EF4-FFF2-40B4-BE49-F238E27FC236}">
                <a16:creationId xmlns:a16="http://schemas.microsoft.com/office/drawing/2014/main" id="{F85BBFD7-6CBD-195F-2D78-2779BB6C05AE}"/>
              </a:ext>
            </a:extLst>
          </p:cNvPr>
          <p:cNvSpPr>
            <a:spLocks noGrp="1"/>
          </p:cNvSpPr>
          <p:nvPr>
            <p:ph type="sldNum" sz="quarter" idx="4"/>
          </p:nvPr>
        </p:nvSpPr>
        <p:spPr>
          <a:xfrm>
            <a:off x="900000" y="6370918"/>
            <a:ext cx="360000" cy="184666"/>
          </a:xfrm>
          <a:prstGeom prst="rect">
            <a:avLst/>
          </a:prstGeom>
        </p:spPr>
        <p:txBody>
          <a:bodyPr vert="horz" lIns="0" tIns="0" rIns="0" bIns="0" rtlCol="0" anchor="ctr">
            <a:spAutoFit/>
          </a:bodyPr>
          <a:lstStyle>
            <a:lvl1pPr algn="l">
              <a:defRPr sz="1200">
                <a:solidFill>
                  <a:schemeClr val="tx1">
                    <a:tint val="82000"/>
                  </a:schemeClr>
                </a:solidFill>
              </a:defRPr>
            </a:lvl1pPr>
          </a:lstStyle>
          <a:p>
            <a:fld id="{51C5D536-50B7-4CE6-B44E-3B56F0A7BD1A}" type="slidenum">
              <a:rPr lang="nl-NL" smtClean="0"/>
              <a:pPr/>
              <a:t>‹nr.›</a:t>
            </a:fld>
            <a:endParaRPr lang="nl-NL"/>
          </a:p>
        </p:txBody>
      </p:sp>
    </p:spTree>
    <p:extLst>
      <p:ext uri="{BB962C8B-B14F-4D97-AF65-F5344CB8AC3E}">
        <p14:creationId xmlns:p14="http://schemas.microsoft.com/office/powerpoint/2010/main" val="2266656173"/>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50" r:id="rId3"/>
    <p:sldLayoutId id="2147483751" r:id="rId4"/>
    <p:sldLayoutId id="2147483752" r:id="rId5"/>
    <p:sldLayoutId id="2147483755" r:id="rId6"/>
    <p:sldLayoutId id="2147483757" r:id="rId7"/>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General Sans" pitchFamily="50" charset="0"/>
        <a:buChar char="-"/>
        <a:defRPr sz="2400" b="0" i="0" kern="1200">
          <a:solidFill>
            <a:schemeClr val="tx1"/>
          </a:solidFill>
          <a:latin typeface="+mn-lt"/>
          <a:ea typeface="+mn-ea"/>
          <a:cs typeface="+mn-cs"/>
        </a:defRPr>
      </a:lvl3pPr>
      <a:lvl4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mn-lt"/>
          <a:ea typeface="+mn-ea"/>
          <a:cs typeface="+mn-cs"/>
        </a:defRPr>
      </a:lvl4pPr>
      <a:lvl5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900000" y="901700"/>
            <a:ext cx="9540000" cy="553998"/>
          </a:xfrm>
          <a:prstGeom prst="rect">
            <a:avLst/>
          </a:prstGeom>
        </p:spPr>
        <p:txBody>
          <a:bodyPr vert="horz" lIns="0" tIns="0" rIns="0" bIns="0" rtlCol="0" anchor="t" anchorCtr="0">
            <a:sp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900000" y="1825624"/>
            <a:ext cx="9540000" cy="42876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ijdelijke aanduiding voor dianummer 3">
            <a:extLst>
              <a:ext uri="{FF2B5EF4-FFF2-40B4-BE49-F238E27FC236}">
                <a16:creationId xmlns:a16="http://schemas.microsoft.com/office/drawing/2014/main" id="{F85BBFD7-6CBD-195F-2D78-2779BB6C05AE}"/>
              </a:ext>
            </a:extLst>
          </p:cNvPr>
          <p:cNvSpPr>
            <a:spLocks noGrp="1"/>
          </p:cNvSpPr>
          <p:nvPr>
            <p:ph type="sldNum" sz="quarter" idx="4"/>
          </p:nvPr>
        </p:nvSpPr>
        <p:spPr>
          <a:xfrm>
            <a:off x="900000" y="6370918"/>
            <a:ext cx="360000" cy="184666"/>
          </a:xfrm>
          <a:prstGeom prst="rect">
            <a:avLst/>
          </a:prstGeom>
        </p:spPr>
        <p:txBody>
          <a:bodyPr vert="horz" lIns="0" tIns="0" rIns="0" bIns="0" rtlCol="0" anchor="ctr">
            <a:spAutoFit/>
          </a:bodyPr>
          <a:lstStyle>
            <a:lvl1pPr algn="l">
              <a:defRPr sz="1200">
                <a:solidFill>
                  <a:schemeClr val="tx1">
                    <a:tint val="82000"/>
                  </a:schemeClr>
                </a:solidFill>
              </a:defRPr>
            </a:lvl1pPr>
          </a:lstStyle>
          <a:p>
            <a:fld id="{51C5D536-50B7-4CE6-B44E-3B56F0A7BD1A}" type="slidenum">
              <a:rPr lang="nl-NL" smtClean="0"/>
              <a:pPr/>
              <a:t>‹nr.›</a:t>
            </a:fld>
            <a:endParaRPr lang="nl-NL"/>
          </a:p>
        </p:txBody>
      </p:sp>
    </p:spTree>
    <p:extLst>
      <p:ext uri="{BB962C8B-B14F-4D97-AF65-F5344CB8AC3E}">
        <p14:creationId xmlns:p14="http://schemas.microsoft.com/office/powerpoint/2010/main" val="1688685209"/>
      </p:ext>
    </p:extLst>
  </p:cSld>
  <p:clrMap bg1="lt1" tx1="dk1" bg2="lt2" tx2="dk2" accent1="accent1" accent2="accent2" accent3="accent3" accent4="accent4" accent5="accent5" accent6="accent6" hlink="hlink" folHlink="folHlink"/>
  <p:sldLayoutIdLst>
    <p:sldLayoutId id="2147483761" r:id="rId1"/>
    <p:sldLayoutId id="2147483768" r:id="rId2"/>
    <p:sldLayoutId id="2147483770" r:id="rId3"/>
    <p:sldLayoutId id="2147483773" r:id="rId4"/>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General Sans" pitchFamily="50" charset="0"/>
        <a:buChar char="-"/>
        <a:defRPr sz="2400" b="0" i="0" kern="1200">
          <a:solidFill>
            <a:schemeClr val="tx1"/>
          </a:solidFill>
          <a:latin typeface="+mn-lt"/>
          <a:ea typeface="+mn-ea"/>
          <a:cs typeface="+mn-cs"/>
        </a:defRPr>
      </a:lvl3pPr>
      <a:lvl4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mn-lt"/>
          <a:ea typeface="+mn-ea"/>
          <a:cs typeface="+mn-cs"/>
        </a:defRPr>
      </a:lvl4pPr>
      <a:lvl5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900000" y="901700"/>
            <a:ext cx="9540000" cy="553998"/>
          </a:xfrm>
          <a:prstGeom prst="rect">
            <a:avLst/>
          </a:prstGeom>
        </p:spPr>
        <p:txBody>
          <a:bodyPr vert="horz" lIns="0" tIns="0" rIns="0" bIns="0" rtlCol="0" anchor="t" anchorCtr="0">
            <a:sp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900000" y="1825624"/>
            <a:ext cx="9540000" cy="42876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ijdelijke aanduiding voor dianummer 3">
            <a:extLst>
              <a:ext uri="{FF2B5EF4-FFF2-40B4-BE49-F238E27FC236}">
                <a16:creationId xmlns:a16="http://schemas.microsoft.com/office/drawing/2014/main" id="{F85BBFD7-6CBD-195F-2D78-2779BB6C05AE}"/>
              </a:ext>
            </a:extLst>
          </p:cNvPr>
          <p:cNvSpPr>
            <a:spLocks noGrp="1"/>
          </p:cNvSpPr>
          <p:nvPr>
            <p:ph type="sldNum" sz="quarter" idx="4"/>
          </p:nvPr>
        </p:nvSpPr>
        <p:spPr>
          <a:xfrm>
            <a:off x="900000" y="6370918"/>
            <a:ext cx="360000" cy="184666"/>
          </a:xfrm>
          <a:prstGeom prst="rect">
            <a:avLst/>
          </a:prstGeom>
        </p:spPr>
        <p:txBody>
          <a:bodyPr vert="horz" lIns="0" tIns="0" rIns="0" bIns="0" rtlCol="0" anchor="ctr">
            <a:spAutoFit/>
          </a:bodyPr>
          <a:lstStyle>
            <a:lvl1pPr algn="l">
              <a:defRPr sz="1200">
                <a:solidFill>
                  <a:schemeClr val="tx1">
                    <a:tint val="82000"/>
                  </a:schemeClr>
                </a:solidFill>
              </a:defRPr>
            </a:lvl1pPr>
          </a:lstStyle>
          <a:p>
            <a:fld id="{51C5D536-50B7-4CE6-B44E-3B56F0A7BD1A}" type="slidenum">
              <a:rPr lang="nl-NL" smtClean="0"/>
              <a:pPr/>
              <a:t>‹nr.›</a:t>
            </a:fld>
            <a:endParaRPr lang="nl-NL"/>
          </a:p>
        </p:txBody>
      </p:sp>
    </p:spTree>
    <p:extLst>
      <p:ext uri="{BB962C8B-B14F-4D97-AF65-F5344CB8AC3E}">
        <p14:creationId xmlns:p14="http://schemas.microsoft.com/office/powerpoint/2010/main" val="71670941"/>
      </p:ext>
    </p:extLst>
  </p:cSld>
  <p:clrMap bg1="lt1" tx1="dk1" bg2="lt2" tx2="dk2" accent1="accent1" accent2="accent2" accent3="accent3" accent4="accent4" accent5="accent5" accent6="accent6" hlink="hlink" folHlink="folHlink"/>
  <p:sldLayoutIdLst>
    <p:sldLayoutId id="2147483779" r:id="rId1"/>
    <p:sldLayoutId id="2147483786" r:id="rId2"/>
    <p:sldLayoutId id="2147483788" r:id="rId3"/>
    <p:sldLayoutId id="2147483791" r:id="rId4"/>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General Sans" pitchFamily="50" charset="0"/>
        <a:buChar char="-"/>
        <a:defRPr sz="2400" b="0" i="0" kern="1200">
          <a:solidFill>
            <a:schemeClr val="tx1"/>
          </a:solidFill>
          <a:latin typeface="+mn-lt"/>
          <a:ea typeface="+mn-ea"/>
          <a:cs typeface="+mn-cs"/>
        </a:defRPr>
      </a:lvl3pPr>
      <a:lvl4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mn-lt"/>
          <a:ea typeface="+mn-ea"/>
          <a:cs typeface="+mn-cs"/>
        </a:defRPr>
      </a:lvl4pPr>
      <a:lvl5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4D74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900000" y="901700"/>
            <a:ext cx="9540000" cy="553998"/>
          </a:xfrm>
          <a:prstGeom prst="rect">
            <a:avLst/>
          </a:prstGeom>
        </p:spPr>
        <p:txBody>
          <a:bodyPr vert="horz" lIns="0" tIns="0" rIns="0" bIns="0" rtlCol="0" anchor="t" anchorCtr="0">
            <a:sp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900000" y="1825624"/>
            <a:ext cx="9540000" cy="42876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ijdelijke aanduiding voor dianummer 3">
            <a:extLst>
              <a:ext uri="{FF2B5EF4-FFF2-40B4-BE49-F238E27FC236}">
                <a16:creationId xmlns:a16="http://schemas.microsoft.com/office/drawing/2014/main" id="{F85BBFD7-6CBD-195F-2D78-2779BB6C05AE}"/>
              </a:ext>
            </a:extLst>
          </p:cNvPr>
          <p:cNvSpPr>
            <a:spLocks noGrp="1"/>
          </p:cNvSpPr>
          <p:nvPr>
            <p:ph type="sldNum" sz="quarter" idx="4"/>
          </p:nvPr>
        </p:nvSpPr>
        <p:spPr>
          <a:xfrm>
            <a:off x="900000" y="6370918"/>
            <a:ext cx="360000" cy="184666"/>
          </a:xfrm>
          <a:prstGeom prst="rect">
            <a:avLst/>
          </a:prstGeom>
        </p:spPr>
        <p:txBody>
          <a:bodyPr vert="horz" lIns="0" tIns="0" rIns="0" bIns="0" rtlCol="0" anchor="ctr">
            <a:spAutoFit/>
          </a:bodyPr>
          <a:lstStyle>
            <a:lvl1pPr algn="l">
              <a:defRPr sz="1200">
                <a:solidFill>
                  <a:schemeClr val="tx1">
                    <a:tint val="82000"/>
                  </a:schemeClr>
                </a:solidFill>
              </a:defRPr>
            </a:lvl1pPr>
          </a:lstStyle>
          <a:p>
            <a:fld id="{51C5D536-50B7-4CE6-B44E-3B56F0A7BD1A}" type="slidenum">
              <a:rPr lang="nl-NL" smtClean="0"/>
              <a:pPr/>
              <a:t>‹nr.›</a:t>
            </a:fld>
            <a:endParaRPr lang="nl-NL"/>
          </a:p>
        </p:txBody>
      </p:sp>
    </p:spTree>
    <p:extLst>
      <p:ext uri="{BB962C8B-B14F-4D97-AF65-F5344CB8AC3E}">
        <p14:creationId xmlns:p14="http://schemas.microsoft.com/office/powerpoint/2010/main" val="1300675715"/>
      </p:ext>
    </p:extLst>
  </p:cSld>
  <p:clrMap bg1="lt1" tx1="dk1" bg2="lt2" tx2="dk2" accent1="accent1" accent2="accent2" accent3="accent3" accent4="accent4" accent5="accent5" accent6="accent6" hlink="hlink" folHlink="folHlink"/>
  <p:sldLayoutIdLst>
    <p:sldLayoutId id="2147483804" r:id="rId1"/>
    <p:sldLayoutId id="2147483809" r:id="rId2"/>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General Sans" pitchFamily="50" charset="0"/>
        <a:buChar char="-"/>
        <a:defRPr sz="2400" b="0" i="0" kern="1200">
          <a:solidFill>
            <a:schemeClr val="tx1"/>
          </a:solidFill>
          <a:latin typeface="+mn-lt"/>
          <a:ea typeface="+mn-ea"/>
          <a:cs typeface="+mn-cs"/>
        </a:defRPr>
      </a:lvl3pPr>
      <a:lvl4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mn-lt"/>
          <a:ea typeface="+mn-ea"/>
          <a:cs typeface="+mn-cs"/>
        </a:defRPr>
      </a:lvl4pPr>
      <a:lvl5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062334"/>
      </p:ext>
    </p:extLst>
  </p:cSld>
  <p:clrMap bg1="lt1" tx1="dk1" bg2="lt2" tx2="dk2" accent1="accent1" accent2="accent2" accent3="accent3" accent4="accent4" accent5="accent5" accent6="accent6" hlink="hlink" folHlink="folHlink"/>
  <p:sldLayoutIdLst>
    <p:sldLayoutId id="2147483739" r:id="rId1"/>
  </p:sldLayoutIdLst>
  <p:hf hdr="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36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2pPr>
      <a:lvl3pPr marL="108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kern="1200">
          <a:solidFill>
            <a:schemeClr val="tx1"/>
          </a:solidFill>
          <a:latin typeface="+mn-lt"/>
          <a:ea typeface="+mn-ea"/>
          <a:cs typeface="+mn-cs"/>
        </a:defRPr>
      </a:lvl4pPr>
      <a:lvl5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b="0" kern="1200">
          <a:solidFill>
            <a:schemeClr val="tx2"/>
          </a:solidFill>
          <a:latin typeface="+mn-lt"/>
          <a:ea typeface="+mn-ea"/>
          <a:cs typeface="+mn-cs"/>
        </a:defRPr>
      </a:lvl5pPr>
      <a:lvl6pPr marL="360000" indent="-360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6pPr>
      <a:lvl7pPr marL="72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7pPr>
      <a:lvl8pPr marL="1080000" indent="-36000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8pPr>
      <a:lvl9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5E4F1-CB3F-D1CB-C7D0-F1D66C147FB3}"/>
              </a:ext>
            </a:extLst>
          </p:cNvPr>
          <p:cNvSpPr>
            <a:spLocks noGrp="1"/>
          </p:cNvSpPr>
          <p:nvPr>
            <p:ph type="title"/>
          </p:nvPr>
        </p:nvSpPr>
        <p:spPr>
          <a:xfrm>
            <a:off x="900000" y="901700"/>
            <a:ext cx="9540000" cy="553998"/>
          </a:xfrm>
          <a:prstGeom prst="rect">
            <a:avLst/>
          </a:prstGeom>
        </p:spPr>
        <p:txBody>
          <a:bodyPr vert="horz" lIns="0" tIns="0" rIns="0" bIns="0" rtlCol="0" anchor="t" anchorCtr="0">
            <a:sp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29F18BF-4E1F-243E-FD61-9FE65856176F}"/>
              </a:ext>
            </a:extLst>
          </p:cNvPr>
          <p:cNvSpPr>
            <a:spLocks noGrp="1"/>
          </p:cNvSpPr>
          <p:nvPr>
            <p:ph type="body" idx="1"/>
          </p:nvPr>
        </p:nvSpPr>
        <p:spPr>
          <a:xfrm>
            <a:off x="900000" y="1825624"/>
            <a:ext cx="9540000" cy="42876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ijdelijke aanduiding voor dianummer 3">
            <a:extLst>
              <a:ext uri="{FF2B5EF4-FFF2-40B4-BE49-F238E27FC236}">
                <a16:creationId xmlns:a16="http://schemas.microsoft.com/office/drawing/2014/main" id="{F85BBFD7-6CBD-195F-2D78-2779BB6C05AE}"/>
              </a:ext>
            </a:extLst>
          </p:cNvPr>
          <p:cNvSpPr>
            <a:spLocks noGrp="1"/>
          </p:cNvSpPr>
          <p:nvPr>
            <p:ph type="sldNum" sz="quarter" idx="4"/>
          </p:nvPr>
        </p:nvSpPr>
        <p:spPr>
          <a:xfrm>
            <a:off x="900000" y="6370918"/>
            <a:ext cx="360000" cy="184666"/>
          </a:xfrm>
          <a:prstGeom prst="rect">
            <a:avLst/>
          </a:prstGeom>
        </p:spPr>
        <p:txBody>
          <a:bodyPr vert="horz" lIns="0" tIns="0" rIns="0" bIns="0" rtlCol="0" anchor="ctr">
            <a:spAutoFit/>
          </a:bodyPr>
          <a:lstStyle>
            <a:lvl1pPr algn="l">
              <a:defRPr sz="1200">
                <a:solidFill>
                  <a:schemeClr val="tx1">
                    <a:tint val="82000"/>
                  </a:schemeClr>
                </a:solidFill>
              </a:defRPr>
            </a:lvl1pPr>
          </a:lstStyle>
          <a:p>
            <a:fld id="{51C5D536-50B7-4CE6-B44E-3B56F0A7BD1A}" type="slidenum">
              <a:rPr lang="nl-NL" smtClean="0"/>
              <a:pPr/>
              <a:t>‹nr.›</a:t>
            </a:fld>
            <a:endParaRPr lang="nl-NL"/>
          </a:p>
        </p:txBody>
      </p:sp>
    </p:spTree>
    <p:extLst>
      <p:ext uri="{BB962C8B-B14F-4D97-AF65-F5344CB8AC3E}">
        <p14:creationId xmlns:p14="http://schemas.microsoft.com/office/powerpoint/2010/main" val="240006694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General Sans" pitchFamily="50" charset="0"/>
        <a:buChar char="-"/>
        <a:defRPr sz="2400" b="0" i="0" kern="1200">
          <a:solidFill>
            <a:schemeClr val="tx1"/>
          </a:solidFill>
          <a:latin typeface="+mn-lt"/>
          <a:ea typeface="+mn-ea"/>
          <a:cs typeface="+mn-cs"/>
        </a:defRPr>
      </a:lvl3pPr>
      <a:lvl4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mn-lt"/>
          <a:ea typeface="+mn-ea"/>
          <a:cs typeface="+mn-cs"/>
        </a:defRPr>
      </a:lvl4pPr>
      <a:lvl5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1/16/26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378298216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903" r:id="rId7"/>
    <p:sldLayoutId id="2147483904" r:id="rId8"/>
    <p:sldLayoutId id="2147483905" r:id="rId9"/>
    <p:sldLayoutId id="2147483906" r:id="rId10"/>
    <p:sldLayoutId id="2147483885" r:id="rId11"/>
    <p:sldLayoutId id="2147483908"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26.png"/><Relationship Id="rId7"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29.svg"/><Relationship Id="rId9" Type="http://schemas.openxmlformats.org/officeDocument/2006/relationships/image" Target="../media/image68.png"/></Relationships>
</file>

<file path=ppt/slides/_rels/slide12.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svg"/><Relationship Id="rId7" Type="http://schemas.openxmlformats.org/officeDocument/2006/relationships/image" Target="../media/image75.svg"/><Relationship Id="rId2" Type="http://schemas.openxmlformats.org/officeDocument/2006/relationships/image" Target="../media/image70.png"/><Relationship Id="rId1" Type="http://schemas.openxmlformats.org/officeDocument/2006/relationships/slideLayout" Target="../slideLayouts/slideLayout68.xml"/><Relationship Id="rId6" Type="http://schemas.openxmlformats.org/officeDocument/2006/relationships/image" Target="../media/image74.png"/><Relationship Id="rId5" Type="http://schemas.openxmlformats.org/officeDocument/2006/relationships/image" Target="../media/image73.sv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sv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68.xml"/><Relationship Id="rId6" Type="http://schemas.openxmlformats.org/officeDocument/2006/relationships/image" Target="../media/image76.png"/><Relationship Id="rId5" Type="http://schemas.openxmlformats.org/officeDocument/2006/relationships/image" Target="../media/image75.svg"/><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80.svg"/><Relationship Id="rId7" Type="http://schemas.openxmlformats.org/officeDocument/2006/relationships/image" Target="../media/image72.png"/><Relationship Id="rId2" Type="http://schemas.openxmlformats.org/officeDocument/2006/relationships/image" Target="../media/image79.png"/><Relationship Id="rId1" Type="http://schemas.openxmlformats.org/officeDocument/2006/relationships/slideLayout" Target="../slideLayouts/slideLayout68.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68.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68.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3.png"/><Relationship Id="rId1" Type="http://schemas.openxmlformats.org/officeDocument/2006/relationships/slideLayout" Target="../slideLayouts/slideLayout68.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8.xml"/><Relationship Id="rId5" Type="http://schemas.openxmlformats.org/officeDocument/2006/relationships/image" Target="../media/image83.png"/><Relationship Id="rId4" Type="http://schemas.openxmlformats.org/officeDocument/2006/relationships/image" Target="../media/image96.png"/></Relationships>
</file>

<file path=ppt/slides/_rels/slide2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xml"/><Relationship Id="rId1" Type="http://schemas.openxmlformats.org/officeDocument/2006/relationships/slideLayout" Target="../slideLayouts/slideLayout68.xml"/><Relationship Id="rId4" Type="http://schemas.openxmlformats.org/officeDocument/2006/relationships/image" Target="../media/image6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EE6"/>
        </a:solidFill>
        <a:effectLst/>
      </p:bgPr>
    </p:bg>
    <p:spTree>
      <p:nvGrpSpPr>
        <p:cNvPr id="1" name="">
          <a:extLst>
            <a:ext uri="{FF2B5EF4-FFF2-40B4-BE49-F238E27FC236}">
              <a16:creationId xmlns:a16="http://schemas.microsoft.com/office/drawing/2014/main" id="{1ECECEC7-974F-701A-7492-EA9D7AED7E1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586EFB-2CAE-5DE4-D9ED-90CB4B696859}"/>
              </a:ext>
            </a:extLst>
          </p:cNvPr>
          <p:cNvSpPr txBox="1"/>
          <p:nvPr/>
        </p:nvSpPr>
        <p:spPr>
          <a:xfrm>
            <a:off x="685800" y="806450"/>
            <a:ext cx="11079014" cy="324875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12652"/>
              </a:lnSpc>
              <a:spcBef>
                <a:spcPts val="0"/>
              </a:spcBef>
              <a:spcAft>
                <a:spcPts val="0"/>
              </a:spcAft>
              <a:buClrTx/>
              <a:buSzTx/>
              <a:buFontTx/>
              <a:buNone/>
              <a:tabLst/>
              <a:defRPr/>
            </a:pPr>
            <a:r>
              <a:rPr kumimoji="0" lang="en-US" sz="12650" b="0" i="0" u="none" strike="noStrike" kern="1200" cap="none" spc="0" normalizeH="0" baseline="0" noProof="0">
                <a:ln>
                  <a:noFill/>
                </a:ln>
                <a:solidFill>
                  <a:srgbClr val="00AF81"/>
                </a:solidFill>
                <a:effectLst/>
                <a:uLnTx/>
                <a:uFillTx/>
                <a:latin typeface="General Sans Semibold"/>
                <a:ea typeface="General Sans 1 Semi-Bold"/>
                <a:cs typeface="General Sans 1 Semi-Bold"/>
                <a:sym typeface="General Sans 1 Semi-Bold"/>
              </a:rPr>
              <a:t>Leren </a:t>
            </a:r>
            <a:r>
              <a:rPr kumimoji="0" lang="en-US" sz="12650" b="0" i="0" u="none" strike="noStrike" kern="1200" cap="none" spc="0" normalizeH="0" baseline="0" noProof="0" err="1">
                <a:ln>
                  <a:noFill/>
                </a:ln>
                <a:solidFill>
                  <a:srgbClr val="00AF81"/>
                </a:solidFill>
                <a:effectLst/>
                <a:uLnTx/>
                <a:uFillTx/>
                <a:latin typeface="General Sans Semibold"/>
                <a:ea typeface="General Sans 1 Semi-Bold"/>
                <a:cs typeface="General Sans 1 Semi-Bold"/>
                <a:sym typeface="General Sans 1 Semi-Bold"/>
              </a:rPr>
              <a:t>zonder</a:t>
            </a:r>
            <a:r>
              <a:rPr kumimoji="0" lang="en-US" sz="12650" b="0" i="0" u="none" strike="noStrike" kern="1200" cap="none" spc="0" normalizeH="0" baseline="0" noProof="0">
                <a:ln>
                  <a:noFill/>
                </a:ln>
                <a:solidFill>
                  <a:srgbClr val="00AF81"/>
                </a:solidFill>
                <a:effectLst/>
                <a:uLnTx/>
                <a:uFillTx/>
                <a:latin typeface="General Sans Semibold"/>
                <a:ea typeface="General Sans 1 Semi-Bold"/>
                <a:cs typeface="General Sans 1 Semi-Bold"/>
                <a:sym typeface="General Sans 1 Semi-Bold"/>
              </a:rPr>
              <a:t> </a:t>
            </a:r>
            <a:r>
              <a:rPr kumimoji="0" lang="en-US" sz="12650" b="0" i="0" u="none" strike="noStrike" kern="1200" cap="none" spc="0" normalizeH="0" baseline="0" noProof="0" err="1">
                <a:ln>
                  <a:noFill/>
                </a:ln>
                <a:solidFill>
                  <a:srgbClr val="00AF81"/>
                </a:solidFill>
                <a:effectLst/>
                <a:uLnTx/>
                <a:uFillTx/>
                <a:latin typeface="General Sans Semibold"/>
                <a:ea typeface="General Sans 1 Semi-Bold"/>
                <a:cs typeface="General Sans 1 Semi-Bold"/>
                <a:sym typeface="General Sans 1 Semi-Bold"/>
              </a:rPr>
              <a:t>drempels</a:t>
            </a:r>
            <a:endParaRPr kumimoji="0" lang="en-US" sz="12650" b="0" i="0" u="none" strike="noStrike" kern="1200" cap="none" spc="0" normalizeH="0" baseline="0" noProof="0">
              <a:ln>
                <a:noFill/>
              </a:ln>
              <a:solidFill>
                <a:srgbClr val="00AF81"/>
              </a:solidFill>
              <a:effectLst/>
              <a:uLnTx/>
              <a:uFillTx/>
              <a:latin typeface="General Sans Semibold"/>
              <a:ea typeface="General Sans 1 Semi-Bold"/>
              <a:cs typeface="General Sans 1 Semi-Bold"/>
            </a:endParaRPr>
          </a:p>
        </p:txBody>
      </p:sp>
      <p:pic>
        <p:nvPicPr>
          <p:cNvPr id="5" name="Afbeelding 4" descr="Afbeelding met zwart, duisternis&#10;&#10;Door AI gegenereerde inhoud is mogelijk onjuist.">
            <a:extLst>
              <a:ext uri="{FF2B5EF4-FFF2-40B4-BE49-F238E27FC236}">
                <a16:creationId xmlns:a16="http://schemas.microsoft.com/office/drawing/2014/main" id="{0FF5B8C2-2122-8F6E-A730-FDF74E0A53FA}"/>
              </a:ext>
            </a:extLst>
          </p:cNvPr>
          <p:cNvPicPr>
            <a:picLocks noChangeAspect="1"/>
          </p:cNvPicPr>
          <p:nvPr/>
        </p:nvPicPr>
        <p:blipFill>
          <a:blip r:embed="rId2"/>
          <a:stretch>
            <a:fillRect/>
          </a:stretch>
        </p:blipFill>
        <p:spPr>
          <a:xfrm>
            <a:off x="9041063" y="5554962"/>
            <a:ext cx="2509253" cy="856282"/>
          </a:xfrm>
          <a:prstGeom prst="rect">
            <a:avLst/>
          </a:prstGeom>
        </p:spPr>
      </p:pic>
      <p:sp>
        <p:nvSpPr>
          <p:cNvPr id="3" name="TextBox 3">
            <a:extLst>
              <a:ext uri="{FF2B5EF4-FFF2-40B4-BE49-F238E27FC236}">
                <a16:creationId xmlns:a16="http://schemas.microsoft.com/office/drawing/2014/main" id="{1B07EF1F-57C2-B9F2-0AD7-B78AE676761B}"/>
              </a:ext>
            </a:extLst>
          </p:cNvPr>
          <p:cNvSpPr txBox="1"/>
          <p:nvPr/>
        </p:nvSpPr>
        <p:spPr>
          <a:xfrm>
            <a:off x="685800" y="4029938"/>
            <a:ext cx="9681966" cy="399597"/>
          </a:xfrm>
          <a:prstGeom prst="rect">
            <a:avLst/>
          </a:prstGeom>
        </p:spPr>
        <p:txBody>
          <a:bodyPr lIns="0" tIns="0" rIns="0" bIns="0" rtlCol="0" anchor="t">
            <a:spAutoFit/>
          </a:bodyPr>
          <a:lstStyle/>
          <a:p>
            <a:pPr algn="just" defTabSz="609630">
              <a:lnSpc>
                <a:spcPts val="3360"/>
              </a:lnSpc>
            </a:pPr>
            <a:r>
              <a:rPr lang="en-US" sz="2400" dirty="0" err="1">
                <a:solidFill>
                  <a:srgbClr val="00AF81"/>
                </a:solidFill>
                <a:latin typeface="Cooper Lt BT"/>
                <a:cs typeface="Cooper Light BT"/>
                <a:sym typeface="Cooper Lt BT Light"/>
              </a:rPr>
              <a:t>Flexibel</a:t>
            </a:r>
            <a:r>
              <a:rPr lang="en-US" sz="2400" dirty="0">
                <a:solidFill>
                  <a:srgbClr val="00AF81"/>
                </a:solidFill>
                <a:latin typeface="Cooper Lt BT"/>
                <a:cs typeface="Cooper Light BT"/>
                <a:sym typeface="Cooper Lt BT Light"/>
              </a:rPr>
              <a:t> het </a:t>
            </a:r>
            <a:r>
              <a:rPr lang="en-US" sz="2400" dirty="0" err="1">
                <a:solidFill>
                  <a:srgbClr val="00AF81"/>
                </a:solidFill>
                <a:latin typeface="Cooper Lt BT"/>
                <a:cs typeface="Cooper Light BT"/>
                <a:sym typeface="Cooper Lt BT Light"/>
              </a:rPr>
              <a:t>onderwijs</a:t>
            </a:r>
            <a:r>
              <a:rPr lang="en-US" sz="2400" dirty="0">
                <a:solidFill>
                  <a:srgbClr val="00AF81"/>
                </a:solidFill>
                <a:latin typeface="Cooper Lt BT"/>
                <a:cs typeface="Cooper Light BT"/>
                <a:sym typeface="Cooper Lt BT Light"/>
              </a:rPr>
              <a:t> </a:t>
            </a:r>
            <a:r>
              <a:rPr lang="en-US" sz="2400" dirty="0" err="1">
                <a:solidFill>
                  <a:srgbClr val="00AF81"/>
                </a:solidFill>
                <a:latin typeface="Cooper Lt BT"/>
                <a:cs typeface="Cooper Light BT"/>
                <a:sym typeface="Cooper Lt BT Light"/>
              </a:rPr>
              <a:t>volgen</a:t>
            </a:r>
            <a:endParaRPr lang="en-US" sz="2400" dirty="0">
              <a:solidFill>
                <a:srgbClr val="00AF81"/>
              </a:solidFill>
              <a:latin typeface="Cooper Lt BT"/>
              <a:ea typeface="Cooper Light BT"/>
              <a:cs typeface="Cooper Light BT"/>
            </a:endParaRPr>
          </a:p>
        </p:txBody>
      </p:sp>
    </p:spTree>
    <p:extLst>
      <p:ext uri="{BB962C8B-B14F-4D97-AF65-F5344CB8AC3E}">
        <p14:creationId xmlns:p14="http://schemas.microsoft.com/office/powerpoint/2010/main" val="965775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E75BC"/>
        </a:solidFill>
        <a:effectLst/>
      </p:bgPr>
    </p:bg>
    <p:spTree>
      <p:nvGrpSpPr>
        <p:cNvPr id="1" name="">
          <a:extLst>
            <a:ext uri="{FF2B5EF4-FFF2-40B4-BE49-F238E27FC236}">
              <a16:creationId xmlns:a16="http://schemas.microsoft.com/office/drawing/2014/main" id="{F7F5EA56-4187-CC98-772B-22458CB95E8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9390600-917D-3B54-E659-04A35B6AD06E}"/>
              </a:ext>
            </a:extLst>
          </p:cNvPr>
          <p:cNvSpPr txBox="1"/>
          <p:nvPr/>
        </p:nvSpPr>
        <p:spPr>
          <a:xfrm>
            <a:off x="685800" y="806450"/>
            <a:ext cx="11079014" cy="1638077"/>
          </a:xfrm>
          <a:prstGeom prst="rect">
            <a:avLst/>
          </a:prstGeom>
        </p:spPr>
        <p:txBody>
          <a:bodyPr lIns="0" tIns="0" rIns="0" bIns="0" rtlCol="0" anchor="t">
            <a:spAutoFit/>
          </a:bodyPr>
          <a:lstStyle/>
          <a:p>
            <a:pPr defTabSz="609630">
              <a:lnSpc>
                <a:spcPts val="12652"/>
              </a:lnSpc>
            </a:pPr>
            <a:r>
              <a:rPr lang="en-US" sz="12650" dirty="0" err="1">
                <a:solidFill>
                  <a:srgbClr val="FFFFFF"/>
                </a:solidFill>
                <a:latin typeface="General Sans Semibold"/>
                <a:sym typeface="General Sans 1 Semi-Bold"/>
              </a:rPr>
              <a:t>Onderwerpen</a:t>
            </a:r>
            <a:endParaRPr lang="en-US" dirty="0">
              <a:solidFill>
                <a:srgbClr val="FFFFFF"/>
              </a:solidFill>
            </a:endParaRPr>
          </a:p>
        </p:txBody>
      </p:sp>
      <p:sp>
        <p:nvSpPr>
          <p:cNvPr id="3" name="TextBox 3">
            <a:extLst>
              <a:ext uri="{FF2B5EF4-FFF2-40B4-BE49-F238E27FC236}">
                <a16:creationId xmlns:a16="http://schemas.microsoft.com/office/drawing/2014/main" id="{0D877115-EFE0-11E2-4036-400E3BDFC733}"/>
              </a:ext>
            </a:extLst>
          </p:cNvPr>
          <p:cNvSpPr txBox="1"/>
          <p:nvPr/>
        </p:nvSpPr>
        <p:spPr>
          <a:xfrm>
            <a:off x="685800" y="2244728"/>
            <a:ext cx="9681966" cy="399597"/>
          </a:xfrm>
          <a:prstGeom prst="rect">
            <a:avLst/>
          </a:prstGeom>
        </p:spPr>
        <p:txBody>
          <a:bodyPr lIns="0" tIns="0" rIns="0" bIns="0" rtlCol="0" anchor="t">
            <a:spAutoFit/>
          </a:bodyPr>
          <a:lstStyle/>
          <a:p>
            <a:pPr algn="just" defTabSz="609630">
              <a:lnSpc>
                <a:spcPts val="3360"/>
              </a:lnSpc>
            </a:pPr>
            <a:r>
              <a:rPr lang="en-US" sz="2400" dirty="0">
                <a:solidFill>
                  <a:srgbClr val="FFFFFF"/>
                </a:solidFill>
                <a:latin typeface="Cooper Lt BT"/>
                <a:cs typeface="Cooper Light BT"/>
                <a:sym typeface="Cooper Lt BT Light"/>
              </a:rPr>
              <a:t>Leren </a:t>
            </a:r>
            <a:r>
              <a:rPr lang="en-US" sz="2400" dirty="0" err="1">
                <a:solidFill>
                  <a:srgbClr val="FFFFFF"/>
                </a:solidFill>
                <a:latin typeface="Cooper Lt BT"/>
                <a:cs typeface="Cooper Light BT"/>
                <a:sym typeface="Cooper Lt BT Light"/>
              </a:rPr>
              <a:t>zonder</a:t>
            </a:r>
            <a:r>
              <a:rPr lang="en-US" sz="2400" dirty="0">
                <a:solidFill>
                  <a:srgbClr val="FFFFFF"/>
                </a:solidFill>
                <a:latin typeface="Cooper Lt BT"/>
                <a:cs typeface="Cooper Light BT"/>
                <a:sym typeface="Cooper Lt BT Light"/>
              </a:rPr>
              <a:t> </a:t>
            </a:r>
            <a:r>
              <a:rPr lang="en-US" sz="2400" dirty="0" err="1">
                <a:solidFill>
                  <a:srgbClr val="FFFFFF"/>
                </a:solidFill>
                <a:latin typeface="Cooper Lt BT"/>
                <a:cs typeface="Cooper Light BT"/>
                <a:sym typeface="Cooper Lt BT Light"/>
              </a:rPr>
              <a:t>drempels</a:t>
            </a:r>
            <a:endParaRPr lang="en-US" sz="2400" dirty="0">
              <a:solidFill>
                <a:srgbClr val="FFFFFF"/>
              </a:solidFill>
              <a:latin typeface="Cooper Lt BT"/>
              <a:ea typeface="Cooper Light BT"/>
              <a:cs typeface="Cooper Light BT"/>
            </a:endParaRPr>
          </a:p>
        </p:txBody>
      </p:sp>
    </p:spTree>
    <p:extLst>
      <p:ext uri="{BB962C8B-B14F-4D97-AF65-F5344CB8AC3E}">
        <p14:creationId xmlns:p14="http://schemas.microsoft.com/office/powerpoint/2010/main" val="162333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dianummer 1" hidden="1">
            <a:extLst>
              <a:ext uri="{FF2B5EF4-FFF2-40B4-BE49-F238E27FC236}">
                <a16:creationId xmlns:a16="http://schemas.microsoft.com/office/drawing/2014/main" id="{BF8277D3-3557-DA4C-D68C-C2F6912A626E}"/>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51C5D536-50B7-4CE6-B44E-3B56F0A7BD1A}" type="slidenum">
              <a:rPr kumimoji="0" lang="nl-NL" sz="1200" b="0" i="0" u="none" strike="noStrike" kern="1200" cap="none" spc="0" normalizeH="0" baseline="0" noProof="0" smtClean="0">
                <a:ln>
                  <a:noFill/>
                </a:ln>
                <a:solidFill>
                  <a:srgbClr val="000000">
                    <a:tint val="82000"/>
                  </a:srgbClr>
                </a:solidFill>
                <a:effectLst/>
                <a:uLnTx/>
                <a:uFillTx/>
                <a:latin typeface="General Sans"/>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a:t>
            </a:fld>
            <a:endParaRPr kumimoji="0" lang="nl-NL" sz="1200" b="0" i="0" u="none" strike="noStrike" kern="1200" cap="none" spc="0" normalizeH="0" baseline="0" noProof="0">
              <a:ln>
                <a:noFill/>
              </a:ln>
              <a:solidFill>
                <a:srgbClr val="000000">
                  <a:tint val="82000"/>
                </a:srgbClr>
              </a:solidFill>
              <a:effectLst/>
              <a:uLnTx/>
              <a:uFillTx/>
              <a:latin typeface="General Sans"/>
              <a:ea typeface="+mn-ea"/>
              <a:cs typeface="+mn-cs"/>
            </a:endParaRPr>
          </a:p>
        </p:txBody>
      </p:sp>
      <p:pic>
        <p:nvPicPr>
          <p:cNvPr id="3" name="Graphic 2">
            <a:extLst>
              <a:ext uri="{FF2B5EF4-FFF2-40B4-BE49-F238E27FC236}">
                <a16:creationId xmlns:a16="http://schemas.microsoft.com/office/drawing/2014/main" id="{9F2503C6-6D78-5431-5F7D-00A54716F7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247" y="1358345"/>
            <a:ext cx="1156280" cy="394187"/>
          </a:xfrm>
          <a:prstGeom prst="rect">
            <a:avLst/>
          </a:prstGeom>
        </p:spPr>
      </p:pic>
      <p:pic>
        <p:nvPicPr>
          <p:cNvPr id="4" name="Afbeelding 3" descr="Afbeelding met Lettertype, Graphics, logo, symbool&#10;&#10;Automatisch gegenereerde beschrijving">
            <a:extLst>
              <a:ext uri="{FF2B5EF4-FFF2-40B4-BE49-F238E27FC236}">
                <a16:creationId xmlns:a16="http://schemas.microsoft.com/office/drawing/2014/main" id="{FF50C494-5E7A-73E6-A982-78375FBB8CD3}"/>
              </a:ext>
            </a:extLst>
          </p:cNvPr>
          <p:cNvPicPr>
            <a:picLocks noChangeAspect="1"/>
          </p:cNvPicPr>
          <p:nvPr/>
        </p:nvPicPr>
        <p:blipFill>
          <a:blip r:embed="rId5"/>
          <a:stretch>
            <a:fillRect/>
          </a:stretch>
        </p:blipFill>
        <p:spPr>
          <a:xfrm>
            <a:off x="10546342" y="2366078"/>
            <a:ext cx="661958" cy="337469"/>
          </a:xfrm>
          <a:prstGeom prst="rect">
            <a:avLst/>
          </a:prstGeom>
        </p:spPr>
      </p:pic>
      <p:pic>
        <p:nvPicPr>
          <p:cNvPr id="7" name="Picture 10" descr="Studielink">
            <a:extLst>
              <a:ext uri="{FF2B5EF4-FFF2-40B4-BE49-F238E27FC236}">
                <a16:creationId xmlns:a16="http://schemas.microsoft.com/office/drawing/2014/main" id="{263B91BC-BD9C-8340-D8B4-CE9406610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1248" y="3366889"/>
            <a:ext cx="852832" cy="358189"/>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0D34C55D-D1D9-092C-57A0-FAF66D5A2B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2960" y="4492622"/>
            <a:ext cx="1311743" cy="317998"/>
          </a:xfrm>
          <a:prstGeom prst="rect">
            <a:avLst/>
          </a:prstGeom>
        </p:spPr>
      </p:pic>
      <p:pic>
        <p:nvPicPr>
          <p:cNvPr id="10" name="Afbeelding 9" descr="Afbeelding met Lettertype, tekst, Graphics, logo&#10;&#10;Automatisch gegenereerde beschrijving">
            <a:extLst>
              <a:ext uri="{FF2B5EF4-FFF2-40B4-BE49-F238E27FC236}">
                <a16:creationId xmlns:a16="http://schemas.microsoft.com/office/drawing/2014/main" id="{CBF48DF5-9D19-95D6-9ABC-F5BAAFEAE41A}"/>
              </a:ext>
            </a:extLst>
          </p:cNvPr>
          <p:cNvPicPr>
            <a:picLocks noChangeAspect="1"/>
          </p:cNvPicPr>
          <p:nvPr/>
        </p:nvPicPr>
        <p:blipFill>
          <a:blip r:embed="rId9"/>
          <a:stretch>
            <a:fillRect/>
          </a:stretch>
        </p:blipFill>
        <p:spPr>
          <a:xfrm>
            <a:off x="10182065" y="5622927"/>
            <a:ext cx="1409813" cy="287249"/>
          </a:xfrm>
          <a:prstGeom prst="rect">
            <a:avLst/>
          </a:prstGeom>
        </p:spPr>
      </p:pic>
      <p:pic>
        <p:nvPicPr>
          <p:cNvPr id="14" name="Picture 13" descr="A blue and green rectangular box with white text&#10;&#10;AI-generated content may be incorrect.">
            <a:extLst>
              <a:ext uri="{FF2B5EF4-FFF2-40B4-BE49-F238E27FC236}">
                <a16:creationId xmlns:a16="http://schemas.microsoft.com/office/drawing/2014/main" id="{E20CB903-2D26-C1A8-71BD-89F500F7E71C}"/>
              </a:ext>
            </a:extLst>
          </p:cNvPr>
          <p:cNvPicPr>
            <a:picLocks noChangeAspect="1"/>
          </p:cNvPicPr>
          <p:nvPr/>
        </p:nvPicPr>
        <p:blipFill>
          <a:blip r:embed="rId10"/>
          <a:stretch>
            <a:fillRect/>
          </a:stretch>
        </p:blipFill>
        <p:spPr>
          <a:xfrm>
            <a:off x="2711" y="0"/>
            <a:ext cx="9699130" cy="6858000"/>
          </a:xfrm>
          <a:prstGeom prst="rect">
            <a:avLst/>
          </a:prstGeom>
          <a:ln>
            <a:noFill/>
          </a:ln>
          <a:effectLst>
            <a:softEdge rad="112500"/>
          </a:effectLst>
        </p:spPr>
      </p:pic>
      <p:sp>
        <p:nvSpPr>
          <p:cNvPr id="17" name="Rectangle 16">
            <a:extLst>
              <a:ext uri="{FF2B5EF4-FFF2-40B4-BE49-F238E27FC236}">
                <a16:creationId xmlns:a16="http://schemas.microsoft.com/office/drawing/2014/main" id="{6E3EF377-626B-9F27-9040-91E7FB0EC7EC}"/>
              </a:ext>
            </a:extLst>
          </p:cNvPr>
          <p:cNvSpPr/>
          <p:nvPr/>
        </p:nvSpPr>
        <p:spPr>
          <a:xfrm>
            <a:off x="479972" y="423041"/>
            <a:ext cx="914400" cy="493987"/>
          </a:xfrm>
          <a:prstGeom prst="rect">
            <a:avLst/>
          </a:prstGeom>
          <a:solidFill>
            <a:srgbClr val="C5D2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solidFill>
                <a:schemeClr val="bg1"/>
              </a:solidFill>
            </a:endParaRPr>
          </a:p>
        </p:txBody>
      </p:sp>
      <p:sp>
        <p:nvSpPr>
          <p:cNvPr id="19" name="Rectangle 18">
            <a:extLst>
              <a:ext uri="{FF2B5EF4-FFF2-40B4-BE49-F238E27FC236}">
                <a16:creationId xmlns:a16="http://schemas.microsoft.com/office/drawing/2014/main" id="{BD3F9349-A6E3-7B41-2610-D1AED16366F1}"/>
              </a:ext>
            </a:extLst>
          </p:cNvPr>
          <p:cNvSpPr/>
          <p:nvPr/>
        </p:nvSpPr>
        <p:spPr>
          <a:xfrm>
            <a:off x="331074" y="5967247"/>
            <a:ext cx="2709917" cy="493987"/>
          </a:xfrm>
          <a:prstGeom prst="rect">
            <a:avLst/>
          </a:prstGeom>
          <a:solidFill>
            <a:srgbClr val="C5D2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solidFill>
                <a:schemeClr val="bg1"/>
              </a:solidFill>
            </a:endParaRPr>
          </a:p>
        </p:txBody>
      </p:sp>
      <p:sp>
        <p:nvSpPr>
          <p:cNvPr id="20" name="Rectangle 19">
            <a:extLst>
              <a:ext uri="{FF2B5EF4-FFF2-40B4-BE49-F238E27FC236}">
                <a16:creationId xmlns:a16="http://schemas.microsoft.com/office/drawing/2014/main" id="{E26A49AA-DB45-8472-5B96-925B4024E5FC}"/>
              </a:ext>
            </a:extLst>
          </p:cNvPr>
          <p:cNvSpPr/>
          <p:nvPr/>
        </p:nvSpPr>
        <p:spPr>
          <a:xfrm>
            <a:off x="6742383" y="6203728"/>
            <a:ext cx="2709917" cy="257505"/>
          </a:xfrm>
          <a:prstGeom prst="rect">
            <a:avLst/>
          </a:prstGeom>
          <a:solidFill>
            <a:srgbClr val="C5D2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solidFill>
                <a:schemeClr val="bg1"/>
              </a:solidFill>
            </a:endParaRPr>
          </a:p>
        </p:txBody>
      </p:sp>
    </p:spTree>
    <p:extLst>
      <p:ext uri="{BB962C8B-B14F-4D97-AF65-F5344CB8AC3E}">
        <p14:creationId xmlns:p14="http://schemas.microsoft.com/office/powerpoint/2010/main" val="101078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EEE6"/>
        </a:solidFill>
        <a:effectLst/>
      </p:bgPr>
    </p:bg>
    <p:spTree>
      <p:nvGrpSpPr>
        <p:cNvPr id="1" name="">
          <a:extLst>
            <a:ext uri="{FF2B5EF4-FFF2-40B4-BE49-F238E27FC236}">
              <a16:creationId xmlns:a16="http://schemas.microsoft.com/office/drawing/2014/main" id="{45595FDE-CA86-EF53-B92D-226D77CA58B7}"/>
            </a:ext>
          </a:extLst>
        </p:cNvPr>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FEBC4877-9C3D-74F6-7D65-C8ABC43271EB}"/>
              </a:ext>
            </a:extLst>
          </p:cNvPr>
          <p:cNvSpPr/>
          <p:nvPr/>
        </p:nvSpPr>
        <p:spPr>
          <a:xfrm>
            <a:off x="391202" y="534639"/>
            <a:ext cx="2172533" cy="47752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General Sans Semibold" pitchFamily="50" charset="0"/>
                <a:ea typeface="+mn-ea"/>
                <a:cs typeface="+mn-cs"/>
              </a:rPr>
              <a:t>Identiteit</a:t>
            </a:r>
          </a:p>
        </p:txBody>
      </p:sp>
      <p:sp>
        <p:nvSpPr>
          <p:cNvPr id="4" name="Rechthoek: afgeronde hoeken 3">
            <a:extLst>
              <a:ext uri="{FF2B5EF4-FFF2-40B4-BE49-F238E27FC236}">
                <a16:creationId xmlns:a16="http://schemas.microsoft.com/office/drawing/2014/main" id="{C5866659-A4FD-8A62-7A6F-F66BA9BDC66D}"/>
              </a:ext>
            </a:extLst>
          </p:cNvPr>
          <p:cNvSpPr/>
          <p:nvPr/>
        </p:nvSpPr>
        <p:spPr>
          <a:xfrm>
            <a:off x="5041068" y="534639"/>
            <a:ext cx="2172533" cy="47752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General Sans Semibold" pitchFamily="50" charset="0"/>
                <a:ea typeface="+mn-ea"/>
                <a:cs typeface="+mn-cs"/>
              </a:rPr>
              <a:t>Aanmelden</a:t>
            </a:r>
            <a:r>
              <a:rPr kumimoji="0" lang="nl-NL" sz="800" b="0" i="0" u="none" strike="noStrike" kern="1200" cap="none" spc="0" normalizeH="0" baseline="0" noProof="0">
                <a:ln>
                  <a:noFill/>
                </a:ln>
                <a:solidFill>
                  <a:prstClr val="black"/>
                </a:solidFill>
                <a:effectLst/>
                <a:uLnTx/>
                <a:uFillTx/>
                <a:latin typeface="General Sans Semibold" pitchFamily="50" charset="0"/>
                <a:ea typeface="+mn-ea"/>
                <a:cs typeface="+mn-cs"/>
              </a:rPr>
              <a:t>, </a:t>
            </a:r>
            <a:r>
              <a:rPr kumimoji="0" lang="nl-NL" sz="2400" b="0" i="0" u="none" strike="noStrike" kern="1200" cap="none" spc="0" normalizeH="0" baseline="0" noProof="0">
                <a:ln>
                  <a:noFill/>
                </a:ln>
                <a:solidFill>
                  <a:prstClr val="black"/>
                </a:solidFill>
                <a:effectLst/>
                <a:uLnTx/>
                <a:uFillTx/>
                <a:latin typeface="General Sans Semibold" pitchFamily="50" charset="0"/>
                <a:ea typeface="+mn-ea"/>
                <a:cs typeface="+mn-cs"/>
              </a:rPr>
              <a:t>inschrijven</a:t>
            </a:r>
            <a:r>
              <a:rPr kumimoji="0" lang="nl-NL" sz="800" b="0" i="0" u="none" strike="noStrike" kern="1200" cap="none" spc="0" normalizeH="0" baseline="0" noProof="0">
                <a:ln>
                  <a:noFill/>
                </a:ln>
                <a:solidFill>
                  <a:prstClr val="black"/>
                </a:solidFill>
                <a:effectLst/>
                <a:uLnTx/>
                <a:uFillTx/>
                <a:latin typeface="General Sans Semibold" pitchFamily="50" charset="0"/>
                <a:ea typeface="+mn-ea"/>
                <a:cs typeface="+mn-cs"/>
              </a:rPr>
              <a:t>, </a:t>
            </a:r>
            <a:r>
              <a:rPr kumimoji="0" lang="nl-NL" sz="2400" b="0" i="0" u="none" strike="noStrike" kern="1200" cap="none" spc="0" normalizeH="0" baseline="0" noProof="0">
                <a:ln>
                  <a:noFill/>
                </a:ln>
                <a:solidFill>
                  <a:prstClr val="black"/>
                </a:solidFill>
                <a:effectLst/>
                <a:uLnTx/>
                <a:uFillTx/>
                <a:latin typeface="General Sans Semibold" pitchFamily="50" charset="0"/>
                <a:ea typeface="+mn-ea"/>
                <a:cs typeface="+mn-cs"/>
              </a:rPr>
              <a:t>intekenen</a:t>
            </a:r>
          </a:p>
        </p:txBody>
      </p:sp>
      <p:sp>
        <p:nvSpPr>
          <p:cNvPr id="5" name="Rechthoek: afgeronde hoeken 4">
            <a:extLst>
              <a:ext uri="{FF2B5EF4-FFF2-40B4-BE49-F238E27FC236}">
                <a16:creationId xmlns:a16="http://schemas.microsoft.com/office/drawing/2014/main" id="{8AC9E298-1FBA-FF4F-5AB0-82113DE46F60}"/>
              </a:ext>
            </a:extLst>
          </p:cNvPr>
          <p:cNvSpPr/>
          <p:nvPr/>
        </p:nvSpPr>
        <p:spPr>
          <a:xfrm>
            <a:off x="7366000" y="534639"/>
            <a:ext cx="2172533" cy="47752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General Sans Semibold" pitchFamily="50" charset="0"/>
                <a:ea typeface="+mn-ea"/>
                <a:cs typeface="+mn-cs"/>
              </a:rPr>
              <a:t>Resultaten</a:t>
            </a:r>
            <a:br>
              <a:rPr kumimoji="0" lang="nl-NL" sz="2400" b="0" i="0" u="none" strike="noStrike" kern="1200" cap="none" spc="0" normalizeH="0" baseline="0" noProof="0" dirty="0">
                <a:ln>
                  <a:noFill/>
                </a:ln>
                <a:solidFill>
                  <a:prstClr val="black"/>
                </a:solidFill>
                <a:effectLst/>
                <a:uLnTx/>
                <a:uFillTx/>
                <a:latin typeface="General Sans Semibold" pitchFamily="50" charset="0"/>
                <a:ea typeface="+mn-ea"/>
                <a:cs typeface="+mn-cs"/>
              </a:rPr>
            </a:br>
            <a:r>
              <a:rPr kumimoji="0" lang="nl-NL" sz="2400" b="0" i="0" u="none" strike="noStrike" kern="1200" cap="none" spc="0" normalizeH="0" baseline="0" noProof="0" dirty="0">
                <a:ln>
                  <a:noFill/>
                </a:ln>
                <a:solidFill>
                  <a:prstClr val="black"/>
                </a:solidFill>
                <a:effectLst/>
                <a:uLnTx/>
                <a:uFillTx/>
                <a:latin typeface="General Sans Semibold" pitchFamily="50" charset="0"/>
                <a:ea typeface="+mn-ea"/>
                <a:cs typeface="+mn-cs"/>
              </a:rPr>
              <a:t>en credentials</a:t>
            </a: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hthoek: afgeronde hoeken 6">
            <a:extLst>
              <a:ext uri="{FF2B5EF4-FFF2-40B4-BE49-F238E27FC236}">
                <a16:creationId xmlns:a16="http://schemas.microsoft.com/office/drawing/2014/main" id="{DC7952D5-1E8C-D069-9EEE-820455D16D37}"/>
              </a:ext>
            </a:extLst>
          </p:cNvPr>
          <p:cNvSpPr/>
          <p:nvPr/>
        </p:nvSpPr>
        <p:spPr>
          <a:xfrm>
            <a:off x="9690933" y="534639"/>
            <a:ext cx="2172533" cy="47752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err="1">
                <a:ln>
                  <a:noFill/>
                </a:ln>
                <a:solidFill>
                  <a:prstClr val="black"/>
                </a:solidFill>
                <a:effectLst/>
                <a:uLnTx/>
                <a:uFillTx/>
                <a:latin typeface="General Sans Semibold" pitchFamily="50" charset="0"/>
                <a:ea typeface="+mn-ea"/>
                <a:cs typeface="+mn-cs"/>
              </a:rPr>
              <a:t>Verreken-ingen</a:t>
            </a:r>
            <a:endParaRPr kumimoji="0" lang="nl-NL" sz="2400" b="0" i="0" u="none" strike="noStrike" kern="1200" cap="none" spc="0" normalizeH="0" baseline="0" noProof="0">
              <a:ln>
                <a:noFill/>
              </a:ln>
              <a:solidFill>
                <a:prstClr val="black"/>
              </a:solidFill>
              <a:effectLst/>
              <a:uLnTx/>
              <a:uFillTx/>
              <a:latin typeface="General Sans Semibold" pitchFamily="50" charset="0"/>
              <a:ea typeface="+mn-ea"/>
              <a:cs typeface="+mn-cs"/>
            </a:endParaRPr>
          </a:p>
        </p:txBody>
      </p:sp>
      <p:sp>
        <p:nvSpPr>
          <p:cNvPr id="8" name="Rechthoek: afgeronde hoeken 7">
            <a:extLst>
              <a:ext uri="{FF2B5EF4-FFF2-40B4-BE49-F238E27FC236}">
                <a16:creationId xmlns:a16="http://schemas.microsoft.com/office/drawing/2014/main" id="{48F969BB-6BC4-5724-E29E-3397C28301FA}"/>
              </a:ext>
            </a:extLst>
          </p:cNvPr>
          <p:cNvSpPr/>
          <p:nvPr/>
        </p:nvSpPr>
        <p:spPr>
          <a:xfrm>
            <a:off x="2716135" y="523753"/>
            <a:ext cx="2172533" cy="47752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General Sans Semibold" pitchFamily="50" charset="0"/>
                <a:ea typeface="+mn-ea"/>
                <a:cs typeface="+mn-cs"/>
              </a:rPr>
              <a:t>Ontsluiten</a:t>
            </a:r>
            <a:r>
              <a:rPr kumimoji="0" lang="nl-NL" sz="800" b="0" i="0" u="none" strike="noStrike" kern="1200" cap="none" spc="0" normalizeH="0" baseline="0" noProof="0">
                <a:ln>
                  <a:noFill/>
                </a:ln>
                <a:solidFill>
                  <a:prstClr val="black"/>
                </a:solidFill>
                <a:effectLst/>
                <a:uLnTx/>
                <a:uFillTx/>
                <a:latin typeface="General Sans Semibold" pitchFamily="50" charset="0"/>
                <a:ea typeface="+mn-ea"/>
                <a:cs typeface="+mn-cs"/>
              </a:rPr>
              <a:t> </a:t>
            </a:r>
            <a:r>
              <a:rPr kumimoji="0" lang="nl-NL" sz="2400" b="0" i="0" u="none" strike="noStrike" kern="1200" cap="none" spc="0" normalizeH="0" baseline="0" noProof="0" err="1">
                <a:ln>
                  <a:noFill/>
                </a:ln>
                <a:solidFill>
                  <a:prstClr val="black"/>
                </a:solidFill>
                <a:effectLst/>
                <a:uLnTx/>
                <a:uFillTx/>
                <a:latin typeface="General Sans Semibold" pitchFamily="50" charset="0"/>
                <a:ea typeface="+mn-ea"/>
                <a:cs typeface="+mn-cs"/>
              </a:rPr>
              <a:t>onderwijs-aanbod</a:t>
            </a:r>
            <a:endParaRPr kumimoji="0" lang="nl-NL" sz="2400" b="0" i="0" u="none" strike="noStrike" kern="1200" cap="none" spc="0" normalizeH="0" baseline="0" noProof="0">
              <a:ln>
                <a:noFill/>
              </a:ln>
              <a:solidFill>
                <a:prstClr val="black"/>
              </a:solidFill>
              <a:effectLst/>
              <a:uLnTx/>
              <a:uFillTx/>
              <a:latin typeface="General Sans Semibold" pitchFamily="50" charset="0"/>
              <a:ea typeface="+mn-ea"/>
              <a:cs typeface="+mn-cs"/>
            </a:endParaRPr>
          </a:p>
        </p:txBody>
      </p:sp>
      <p:sp>
        <p:nvSpPr>
          <p:cNvPr id="9" name="Freeform 2">
            <a:extLst>
              <a:ext uri="{FF2B5EF4-FFF2-40B4-BE49-F238E27FC236}">
                <a16:creationId xmlns:a16="http://schemas.microsoft.com/office/drawing/2014/main" id="{740BA86E-0DBA-512C-E809-A117DDC0BDA6}"/>
              </a:ext>
            </a:extLst>
          </p:cNvPr>
          <p:cNvSpPr/>
          <p:nvPr/>
        </p:nvSpPr>
        <p:spPr>
          <a:xfrm>
            <a:off x="887335" y="737839"/>
            <a:ext cx="1168400" cy="1121100"/>
          </a:xfrm>
          <a:custGeom>
            <a:avLst/>
            <a:gdLst/>
            <a:ahLst/>
            <a:cxnLst/>
            <a:rect l="l" t="t" r="r" b="b"/>
            <a:pathLst>
              <a:path w="2443650" h="2443650">
                <a:moveTo>
                  <a:pt x="0" y="0"/>
                </a:moveTo>
                <a:lnTo>
                  <a:pt x="2443650" y="0"/>
                </a:lnTo>
                <a:lnTo>
                  <a:pt x="2443650" y="2443650"/>
                </a:lnTo>
                <a:lnTo>
                  <a:pt x="0" y="2443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2">
            <a:extLst>
              <a:ext uri="{FF2B5EF4-FFF2-40B4-BE49-F238E27FC236}">
                <a16:creationId xmlns:a16="http://schemas.microsoft.com/office/drawing/2014/main" id="{4FB83264-60BA-373D-DD66-1A2B18996946}"/>
              </a:ext>
            </a:extLst>
          </p:cNvPr>
          <p:cNvSpPr/>
          <p:nvPr/>
        </p:nvSpPr>
        <p:spPr>
          <a:xfrm rot="5400000">
            <a:off x="3218201" y="726953"/>
            <a:ext cx="1168400" cy="1121100"/>
          </a:xfrm>
          <a:custGeom>
            <a:avLst/>
            <a:gdLst/>
            <a:ahLst/>
            <a:cxnLst/>
            <a:rect l="l" t="t" r="r" b="b"/>
            <a:pathLst>
              <a:path w="2443650" h="2443650">
                <a:moveTo>
                  <a:pt x="0" y="0"/>
                </a:moveTo>
                <a:lnTo>
                  <a:pt x="2443650" y="0"/>
                </a:lnTo>
                <a:lnTo>
                  <a:pt x="2443650" y="2443650"/>
                </a:lnTo>
                <a:lnTo>
                  <a:pt x="0" y="2443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2">
            <a:extLst>
              <a:ext uri="{FF2B5EF4-FFF2-40B4-BE49-F238E27FC236}">
                <a16:creationId xmlns:a16="http://schemas.microsoft.com/office/drawing/2014/main" id="{E4F452D1-0F78-B064-FDFE-113826D55FB4}"/>
              </a:ext>
            </a:extLst>
          </p:cNvPr>
          <p:cNvSpPr/>
          <p:nvPr/>
        </p:nvSpPr>
        <p:spPr>
          <a:xfrm rot="10800000">
            <a:off x="5511799" y="726953"/>
            <a:ext cx="1168400" cy="1121100"/>
          </a:xfrm>
          <a:custGeom>
            <a:avLst/>
            <a:gdLst/>
            <a:ahLst/>
            <a:cxnLst/>
            <a:rect l="l" t="t" r="r" b="b"/>
            <a:pathLst>
              <a:path w="2443650" h="2443650">
                <a:moveTo>
                  <a:pt x="0" y="0"/>
                </a:moveTo>
                <a:lnTo>
                  <a:pt x="2443650" y="0"/>
                </a:lnTo>
                <a:lnTo>
                  <a:pt x="2443650" y="2443650"/>
                </a:lnTo>
                <a:lnTo>
                  <a:pt x="0" y="2443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2">
            <a:extLst>
              <a:ext uri="{FF2B5EF4-FFF2-40B4-BE49-F238E27FC236}">
                <a16:creationId xmlns:a16="http://schemas.microsoft.com/office/drawing/2014/main" id="{95F6B974-DACB-E42D-3A30-446B60E83C8B}"/>
              </a:ext>
            </a:extLst>
          </p:cNvPr>
          <p:cNvSpPr/>
          <p:nvPr/>
        </p:nvSpPr>
        <p:spPr>
          <a:xfrm rot="16200000">
            <a:off x="7862133" y="726953"/>
            <a:ext cx="1168400" cy="1121100"/>
          </a:xfrm>
          <a:custGeom>
            <a:avLst/>
            <a:gdLst/>
            <a:ahLst/>
            <a:cxnLst/>
            <a:rect l="l" t="t" r="r" b="b"/>
            <a:pathLst>
              <a:path w="2443650" h="2443650">
                <a:moveTo>
                  <a:pt x="0" y="0"/>
                </a:moveTo>
                <a:lnTo>
                  <a:pt x="2443650" y="0"/>
                </a:lnTo>
                <a:lnTo>
                  <a:pt x="2443650" y="2443650"/>
                </a:lnTo>
                <a:lnTo>
                  <a:pt x="0" y="2443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2">
            <a:extLst>
              <a:ext uri="{FF2B5EF4-FFF2-40B4-BE49-F238E27FC236}">
                <a16:creationId xmlns:a16="http://schemas.microsoft.com/office/drawing/2014/main" id="{0AC01033-9AC3-3EE3-14D8-1E62D3E78D73}"/>
              </a:ext>
            </a:extLst>
          </p:cNvPr>
          <p:cNvSpPr/>
          <p:nvPr/>
        </p:nvSpPr>
        <p:spPr>
          <a:xfrm>
            <a:off x="10192999" y="737839"/>
            <a:ext cx="1168400" cy="1121100"/>
          </a:xfrm>
          <a:custGeom>
            <a:avLst/>
            <a:gdLst/>
            <a:ahLst/>
            <a:cxnLst/>
            <a:rect l="l" t="t" r="r" b="b"/>
            <a:pathLst>
              <a:path w="2443650" h="2443650">
                <a:moveTo>
                  <a:pt x="0" y="0"/>
                </a:moveTo>
                <a:lnTo>
                  <a:pt x="2443650" y="0"/>
                </a:lnTo>
                <a:lnTo>
                  <a:pt x="2443650" y="2443650"/>
                </a:lnTo>
                <a:lnTo>
                  <a:pt x="0" y="2443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Graphic 2">
            <a:extLst>
              <a:ext uri="{FF2B5EF4-FFF2-40B4-BE49-F238E27FC236}">
                <a16:creationId xmlns:a16="http://schemas.microsoft.com/office/drawing/2014/main" id="{F5F9C245-9E51-FED9-4DC3-455D150F46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548" y="3730220"/>
            <a:ext cx="1339842" cy="1339842"/>
          </a:xfrm>
          <a:prstGeom prst="rect">
            <a:avLst/>
          </a:prstGeom>
        </p:spPr>
      </p:pic>
      <p:sp>
        <p:nvSpPr>
          <p:cNvPr id="14" name="Freeform 3">
            <a:extLst>
              <a:ext uri="{FF2B5EF4-FFF2-40B4-BE49-F238E27FC236}">
                <a16:creationId xmlns:a16="http://schemas.microsoft.com/office/drawing/2014/main" id="{615CEB19-F866-D801-0679-FAD6FF61D295}"/>
              </a:ext>
            </a:extLst>
          </p:cNvPr>
          <p:cNvSpPr/>
          <p:nvPr/>
        </p:nvSpPr>
        <p:spPr>
          <a:xfrm>
            <a:off x="3298612" y="3853624"/>
            <a:ext cx="1007578" cy="1093033"/>
          </a:xfrm>
          <a:custGeom>
            <a:avLst/>
            <a:gdLst/>
            <a:ahLst/>
            <a:cxnLst/>
            <a:rect l="l" t="t" r="r" b="b"/>
            <a:pathLst>
              <a:path w="1665483" h="1806737">
                <a:moveTo>
                  <a:pt x="0" y="0"/>
                </a:moveTo>
                <a:lnTo>
                  <a:pt x="1665484" y="0"/>
                </a:lnTo>
                <a:lnTo>
                  <a:pt x="1665484" y="1806737"/>
                </a:lnTo>
                <a:lnTo>
                  <a:pt x="0" y="18067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2">
            <a:extLst>
              <a:ext uri="{FF2B5EF4-FFF2-40B4-BE49-F238E27FC236}">
                <a16:creationId xmlns:a16="http://schemas.microsoft.com/office/drawing/2014/main" id="{7446C38C-254F-C713-D115-59713757F14A}"/>
              </a:ext>
            </a:extLst>
          </p:cNvPr>
          <p:cNvSpPr/>
          <p:nvPr/>
        </p:nvSpPr>
        <p:spPr>
          <a:xfrm>
            <a:off x="5413043" y="3853624"/>
            <a:ext cx="1428582" cy="1204490"/>
          </a:xfrm>
          <a:custGeom>
            <a:avLst/>
            <a:gdLst/>
            <a:ahLst/>
            <a:cxnLst/>
            <a:rect l="l" t="t" r="r" b="b"/>
            <a:pathLst>
              <a:path w="2142875" h="1806737">
                <a:moveTo>
                  <a:pt x="0" y="0"/>
                </a:moveTo>
                <a:lnTo>
                  <a:pt x="2142874" y="0"/>
                </a:lnTo>
                <a:lnTo>
                  <a:pt x="2142874" y="1806737"/>
                </a:lnTo>
                <a:lnTo>
                  <a:pt x="0" y="1806737"/>
                </a:lnTo>
                <a:lnTo>
                  <a:pt x="0" y="0"/>
                </a:lnTo>
                <a:close/>
              </a:path>
            </a:pathLst>
          </a:custGeom>
          <a:blipFill>
            <a:blip r:embed="rId8"/>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3">
            <a:extLst>
              <a:ext uri="{FF2B5EF4-FFF2-40B4-BE49-F238E27FC236}">
                <a16:creationId xmlns:a16="http://schemas.microsoft.com/office/drawing/2014/main" id="{4CCAF8B7-0537-3957-9C39-3924B1C10366}"/>
              </a:ext>
            </a:extLst>
          </p:cNvPr>
          <p:cNvSpPr/>
          <p:nvPr/>
        </p:nvSpPr>
        <p:spPr>
          <a:xfrm>
            <a:off x="7951248" y="3790125"/>
            <a:ext cx="990169" cy="1220030"/>
          </a:xfrm>
          <a:custGeom>
            <a:avLst/>
            <a:gdLst/>
            <a:ahLst/>
            <a:cxnLst/>
            <a:rect l="l" t="t" r="r" b="b"/>
            <a:pathLst>
              <a:path w="1485254" h="1830045">
                <a:moveTo>
                  <a:pt x="0" y="0"/>
                </a:moveTo>
                <a:lnTo>
                  <a:pt x="1485254" y="0"/>
                </a:lnTo>
                <a:lnTo>
                  <a:pt x="1485254" y="1830045"/>
                </a:lnTo>
                <a:lnTo>
                  <a:pt x="0" y="1830045"/>
                </a:lnTo>
                <a:lnTo>
                  <a:pt x="0" y="0"/>
                </a:lnTo>
                <a:close/>
              </a:path>
            </a:pathLst>
          </a:custGeom>
          <a:blipFill>
            <a:blip r:embed="rId9"/>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Afbeelding 16">
            <a:extLst>
              <a:ext uri="{FF2B5EF4-FFF2-40B4-BE49-F238E27FC236}">
                <a16:creationId xmlns:a16="http://schemas.microsoft.com/office/drawing/2014/main" id="{6BCDEB70-E318-1C16-CEE6-1349061D0256}"/>
              </a:ext>
            </a:extLst>
          </p:cNvPr>
          <p:cNvPicPr>
            <a:picLocks noChangeAspect="1"/>
          </p:cNvPicPr>
          <p:nvPr/>
        </p:nvPicPr>
        <p:blipFill>
          <a:blip r:embed="rId10"/>
          <a:stretch>
            <a:fillRect/>
          </a:stretch>
        </p:blipFill>
        <p:spPr>
          <a:xfrm>
            <a:off x="10155605" y="3775808"/>
            <a:ext cx="1243187" cy="1248663"/>
          </a:xfrm>
          <a:prstGeom prst="rect">
            <a:avLst/>
          </a:prstGeom>
        </p:spPr>
      </p:pic>
      <p:sp>
        <p:nvSpPr>
          <p:cNvPr id="18" name="Rechthoek: afgeronde hoeken 3">
            <a:extLst>
              <a:ext uri="{FF2B5EF4-FFF2-40B4-BE49-F238E27FC236}">
                <a16:creationId xmlns:a16="http://schemas.microsoft.com/office/drawing/2014/main" id="{07D07B96-42B7-31DE-DF4E-7796F07440B9}"/>
              </a:ext>
            </a:extLst>
          </p:cNvPr>
          <p:cNvSpPr/>
          <p:nvPr/>
        </p:nvSpPr>
        <p:spPr>
          <a:xfrm>
            <a:off x="392111" y="5494418"/>
            <a:ext cx="11471355" cy="79549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General Sans Semibold" pitchFamily="50" charset="0"/>
                <a:ea typeface="+mn-ea"/>
                <a:cs typeface="+mn-cs"/>
              </a:rPr>
              <a:t>Sectoropgave en werkplaats</a:t>
            </a:r>
          </a:p>
        </p:txBody>
      </p:sp>
      <p:sp>
        <p:nvSpPr>
          <p:cNvPr id="19" name="Freeform 2">
            <a:extLst>
              <a:ext uri="{FF2B5EF4-FFF2-40B4-BE49-F238E27FC236}">
                <a16:creationId xmlns:a16="http://schemas.microsoft.com/office/drawing/2014/main" id="{DF45A004-F27F-7BDB-FDB8-5DC24841728E}"/>
              </a:ext>
            </a:extLst>
          </p:cNvPr>
          <p:cNvSpPr/>
          <p:nvPr/>
        </p:nvSpPr>
        <p:spPr>
          <a:xfrm>
            <a:off x="1195852" y="5706790"/>
            <a:ext cx="466805" cy="447907"/>
          </a:xfrm>
          <a:custGeom>
            <a:avLst/>
            <a:gdLst/>
            <a:ahLst/>
            <a:cxnLst/>
            <a:rect l="l" t="t" r="r" b="b"/>
            <a:pathLst>
              <a:path w="2443650" h="2443650">
                <a:moveTo>
                  <a:pt x="0" y="0"/>
                </a:moveTo>
                <a:lnTo>
                  <a:pt x="2443650" y="0"/>
                </a:lnTo>
                <a:lnTo>
                  <a:pt x="2443650" y="2443650"/>
                </a:lnTo>
                <a:lnTo>
                  <a:pt x="0" y="2443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
            <a:extLst>
              <a:ext uri="{FF2B5EF4-FFF2-40B4-BE49-F238E27FC236}">
                <a16:creationId xmlns:a16="http://schemas.microsoft.com/office/drawing/2014/main" id="{22AB7206-B131-548C-F385-0DF4D7C935A8}"/>
              </a:ext>
            </a:extLst>
          </p:cNvPr>
          <p:cNvSpPr/>
          <p:nvPr/>
        </p:nvSpPr>
        <p:spPr>
          <a:xfrm rot="5400000">
            <a:off x="3239837" y="5681703"/>
            <a:ext cx="466805" cy="447907"/>
          </a:xfrm>
          <a:custGeom>
            <a:avLst/>
            <a:gdLst/>
            <a:ahLst/>
            <a:cxnLst/>
            <a:rect l="l" t="t" r="r" b="b"/>
            <a:pathLst>
              <a:path w="2443650" h="2443650">
                <a:moveTo>
                  <a:pt x="0" y="0"/>
                </a:moveTo>
                <a:lnTo>
                  <a:pt x="2443650" y="0"/>
                </a:lnTo>
                <a:lnTo>
                  <a:pt x="2443650" y="2443650"/>
                </a:lnTo>
                <a:lnTo>
                  <a:pt x="0" y="2443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
            <a:extLst>
              <a:ext uri="{FF2B5EF4-FFF2-40B4-BE49-F238E27FC236}">
                <a16:creationId xmlns:a16="http://schemas.microsoft.com/office/drawing/2014/main" id="{0EBDFA2C-A7E5-10B8-0E2E-D4E860E6B9E8}"/>
              </a:ext>
            </a:extLst>
          </p:cNvPr>
          <p:cNvSpPr/>
          <p:nvPr/>
        </p:nvSpPr>
        <p:spPr>
          <a:xfrm rot="16200000">
            <a:off x="8653201" y="5681703"/>
            <a:ext cx="466805" cy="447907"/>
          </a:xfrm>
          <a:custGeom>
            <a:avLst/>
            <a:gdLst/>
            <a:ahLst/>
            <a:cxnLst/>
            <a:rect l="l" t="t" r="r" b="b"/>
            <a:pathLst>
              <a:path w="2443650" h="2443650">
                <a:moveTo>
                  <a:pt x="0" y="0"/>
                </a:moveTo>
                <a:lnTo>
                  <a:pt x="2443650" y="0"/>
                </a:lnTo>
                <a:lnTo>
                  <a:pt x="2443650" y="2443650"/>
                </a:lnTo>
                <a:lnTo>
                  <a:pt x="0" y="2443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
            <a:extLst>
              <a:ext uri="{FF2B5EF4-FFF2-40B4-BE49-F238E27FC236}">
                <a16:creationId xmlns:a16="http://schemas.microsoft.com/office/drawing/2014/main" id="{D80F8DD4-325C-9A3E-506D-5E3901DF7ECC}"/>
              </a:ext>
            </a:extLst>
          </p:cNvPr>
          <p:cNvSpPr/>
          <p:nvPr/>
        </p:nvSpPr>
        <p:spPr>
          <a:xfrm>
            <a:off x="10501516" y="5706790"/>
            <a:ext cx="466805" cy="447907"/>
          </a:xfrm>
          <a:custGeom>
            <a:avLst/>
            <a:gdLst/>
            <a:ahLst/>
            <a:cxnLst/>
            <a:rect l="l" t="t" r="r" b="b"/>
            <a:pathLst>
              <a:path w="2443650" h="2443650">
                <a:moveTo>
                  <a:pt x="0" y="0"/>
                </a:moveTo>
                <a:lnTo>
                  <a:pt x="2443650" y="0"/>
                </a:lnTo>
                <a:lnTo>
                  <a:pt x="2443650" y="2443650"/>
                </a:lnTo>
                <a:lnTo>
                  <a:pt x="0" y="2443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536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EEE6"/>
        </a:solidFill>
        <a:effectLst/>
      </p:bgPr>
    </p:bg>
    <p:spTree>
      <p:nvGrpSpPr>
        <p:cNvPr id="1" name="">
          <a:extLst>
            <a:ext uri="{FF2B5EF4-FFF2-40B4-BE49-F238E27FC236}">
              <a16:creationId xmlns:a16="http://schemas.microsoft.com/office/drawing/2014/main" id="{45595FDE-CA86-EF53-B92D-226D77CA58B7}"/>
            </a:ext>
          </a:extLst>
        </p:cNvPr>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FEBC4877-9C3D-74F6-7D65-C8ABC43271EB}"/>
              </a:ext>
            </a:extLst>
          </p:cNvPr>
          <p:cNvSpPr/>
          <p:nvPr/>
        </p:nvSpPr>
        <p:spPr>
          <a:xfrm>
            <a:off x="238802" y="166339"/>
            <a:ext cx="2172533" cy="653134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General Sans Semibold" pitchFamily="2" charset="77"/>
                <a:ea typeface="+mn-ea"/>
                <a:cs typeface="+mn-cs"/>
              </a:rPr>
              <a:t>Identiteit</a:t>
            </a:r>
            <a:endParaRPr kumimoji="0" lang="en-US" sz="1800" b="1" i="0" u="none" strike="noStrike" kern="1200" cap="none" spc="0" normalizeH="0" baseline="0" noProof="0" dirty="0">
              <a:ln>
                <a:noFill/>
              </a:ln>
              <a:solidFill>
                <a:prstClr val="black"/>
              </a:solidFill>
              <a:effectLst/>
              <a:uLnTx/>
              <a:uFillTx/>
              <a:latin typeface="General Sans Semibold"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mn-lt"/>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rPr>
              <a:t>Een eduID geeft lerenden toegang tot alle onderwijsapplicaties en -middelen bij alle instellingen waar zij onderwijs volgen.</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rPr>
              <a:t>Instellingen </a:t>
            </a:r>
            <a:r>
              <a:rPr kumimoji="0" lang="nl-NL" sz="1400" b="0" i="0" u="none" strike="noStrike" kern="1200" cap="none" spc="0" normalizeH="0" baseline="0" noProof="0" dirty="0">
                <a:ln>
                  <a:noFill/>
                </a:ln>
                <a:solidFill>
                  <a:prstClr val="black"/>
                </a:solidFill>
                <a:effectLst/>
                <a:uLnTx/>
                <a:uFillTx/>
                <a:latin typeface="General Sans" pitchFamily="2" charset="77"/>
                <a:ea typeface="+mn-lt"/>
                <a:cs typeface="Calibri"/>
              </a:rPr>
              <a:t>kunnen hiermee makkelijk en veilig toegang beheren tot hun applicaties.</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rPr>
              <a:t>Daarom werken we aan:</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285750" marR="0" lvl="0" indent="-285750" algn="l" defTabSz="609539" rtl="0" eaLnBrk="1" fontAlgn="auto" latinLnBrk="0" hangingPunct="1">
              <a:lnSpc>
                <a:spcPct val="100000"/>
              </a:lnSpc>
              <a:spcBef>
                <a:spcPts val="0"/>
              </a:spcBef>
              <a:spcAft>
                <a:spcPts val="0"/>
              </a:spcAft>
              <a:buClrTx/>
              <a:buSzTx/>
              <a:buFont typeface="Arial"/>
              <a:buChar char="•"/>
              <a:tabLst/>
              <a:defRPr/>
            </a:pPr>
            <a:r>
              <a:rPr kumimoji="0" lang="en-GB" sz="1400" b="0" i="0" u="none" strike="noStrike" kern="1200" cap="none" spc="0" normalizeH="0" baseline="0" noProof="0" dirty="0" err="1">
                <a:ln>
                  <a:noFill/>
                </a:ln>
                <a:solidFill>
                  <a:prstClr val="black"/>
                </a:solidFill>
                <a:effectLst/>
                <a:uLnTx/>
                <a:uFillTx/>
                <a:latin typeface="General Sans" pitchFamily="2" charset="77"/>
                <a:ea typeface="+mn-lt"/>
                <a:cs typeface="Calibri"/>
              </a:rPr>
              <a:t>eduID</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p:txBody>
      </p:sp>
      <p:sp>
        <p:nvSpPr>
          <p:cNvPr id="4" name="Rechthoek: afgeronde hoeken 3">
            <a:extLst>
              <a:ext uri="{FF2B5EF4-FFF2-40B4-BE49-F238E27FC236}">
                <a16:creationId xmlns:a16="http://schemas.microsoft.com/office/drawing/2014/main" id="{C5866659-A4FD-8A62-7A6F-F66BA9BDC66D}"/>
              </a:ext>
            </a:extLst>
          </p:cNvPr>
          <p:cNvSpPr/>
          <p:nvPr/>
        </p:nvSpPr>
        <p:spPr>
          <a:xfrm>
            <a:off x="5027214" y="166339"/>
            <a:ext cx="2380351" cy="651567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General Sans Semibold" pitchFamily="2" charset="77"/>
                <a:ea typeface="+mn-ea"/>
                <a:cs typeface="+mn-cs"/>
              </a:rPr>
              <a:t>Aanmelden, inschrijven, intekenen</a:t>
            </a:r>
            <a:endParaRPr kumimoji="0" lang="en-US" sz="1800" b="1" i="0" u="none" strike="noStrike" kern="1200" cap="none" spc="0" normalizeH="0" baseline="0" noProof="0" dirty="0">
              <a:ln>
                <a:noFill/>
              </a:ln>
              <a:solidFill>
                <a:prstClr val="black"/>
              </a:solidFill>
              <a:effectLst/>
              <a:uLnTx/>
              <a:uFillTx/>
              <a:latin typeface="General Sans Semibold"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rPr>
              <a:t>Eén gestandaardiseerde manier maakt het eenvoudig voor alle  lerenden om zich aan te melden voor zowel  gehele opleidingen als kleinere onderwijsonderdelen.</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General Sans" pitchFamily="2" charset="77"/>
                <a:ea typeface="+mn-lt"/>
                <a:cs typeface="Calibri"/>
              </a:rPr>
              <a:t>Instellingen kunnen hiermee gemakkelijk lerenden laten aanmelden, inschrijven en intekenen op onderwijs.</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rPr>
              <a:t>Daarom werken we aan:</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285750" marR="0" lvl="0" indent="-285750" algn="l" defTabSz="609539" rtl="0" eaLnBrk="1" fontAlgn="auto" latinLnBrk="0" hangingPunct="1">
              <a:lnSpc>
                <a:spcPct val="100000"/>
              </a:lnSpc>
              <a:spcBef>
                <a:spcPts val="0"/>
              </a:spcBef>
              <a:spcAft>
                <a:spcPts val="0"/>
              </a:spcAft>
              <a:buClrTx/>
              <a:buSzTx/>
              <a:buFont typeface="Arial"/>
              <a:buChar char="•"/>
              <a:tabLst/>
              <a:defRPr/>
            </a:pPr>
            <a:r>
              <a:rPr kumimoji="0" lang="en-GB" sz="1400" b="0" i="0" u="none" strike="noStrike" kern="1200" cap="none" spc="0" normalizeH="0" baseline="0" noProof="0" dirty="0">
                <a:ln>
                  <a:noFill/>
                </a:ln>
                <a:solidFill>
                  <a:prstClr val="black"/>
                </a:solidFill>
                <a:effectLst/>
                <a:uLnTx/>
                <a:uFillTx/>
                <a:latin typeface="General Sans" pitchFamily="2" charset="77"/>
                <a:ea typeface="+mn-lt"/>
                <a:cs typeface="Calibri"/>
              </a:rPr>
              <a:t>AII </a:t>
            </a:r>
            <a:r>
              <a:rPr kumimoji="0" lang="en-GB" sz="1400" b="0" i="0" u="none" strike="noStrike" kern="1200" cap="none" spc="0" normalizeH="0" baseline="0" noProof="0" dirty="0" err="1">
                <a:ln>
                  <a:noFill/>
                </a:ln>
                <a:solidFill>
                  <a:prstClr val="black"/>
                </a:solidFill>
                <a:effectLst/>
                <a:uLnTx/>
                <a:uFillTx/>
                <a:latin typeface="General Sans" pitchFamily="2" charset="77"/>
                <a:ea typeface="+mn-lt"/>
                <a:cs typeface="Calibri"/>
              </a:rPr>
              <a:t>en</a:t>
            </a:r>
            <a:r>
              <a:rPr kumimoji="0" lang="en-GB" sz="1400" b="0" i="0" u="none" strike="noStrike" kern="1200" cap="none" spc="0" normalizeH="0" baseline="0" noProof="0" dirty="0">
                <a:ln>
                  <a:noFill/>
                </a:ln>
                <a:solidFill>
                  <a:prstClr val="black"/>
                </a:solidFill>
                <a:effectLst/>
                <a:uLnTx/>
                <a:uFillTx/>
                <a:latin typeface="General Sans" pitchFamily="2" charset="77"/>
                <a:ea typeface="+mn-lt"/>
                <a:cs typeface="Calibri"/>
              </a:rPr>
              <a:t> </a:t>
            </a:r>
            <a:r>
              <a:rPr kumimoji="0" lang="en-GB" sz="1400" b="0" i="0" u="none" strike="noStrike" kern="1200" cap="none" spc="0" normalizeH="0" baseline="0" noProof="0" dirty="0" err="1">
                <a:ln>
                  <a:noFill/>
                </a:ln>
                <a:solidFill>
                  <a:prstClr val="black"/>
                </a:solidFill>
                <a:effectLst/>
                <a:uLnTx/>
                <a:uFillTx/>
                <a:latin typeface="General Sans" pitchFamily="2" charset="77"/>
                <a:ea typeface="+mn-lt"/>
                <a:cs typeface="Calibri"/>
              </a:rPr>
              <a:t>EduXchange</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p:txBody>
      </p:sp>
      <p:sp>
        <p:nvSpPr>
          <p:cNvPr id="5" name="Rechthoek: afgeronde hoeken 4">
            <a:extLst>
              <a:ext uri="{FF2B5EF4-FFF2-40B4-BE49-F238E27FC236}">
                <a16:creationId xmlns:a16="http://schemas.microsoft.com/office/drawing/2014/main" id="{8AC9E298-1FBA-FF4F-5AB0-82113DE46F60}"/>
              </a:ext>
            </a:extLst>
          </p:cNvPr>
          <p:cNvSpPr/>
          <p:nvPr/>
        </p:nvSpPr>
        <p:spPr>
          <a:xfrm>
            <a:off x="7546109" y="180193"/>
            <a:ext cx="2172533" cy="65018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General Sans Semibold"/>
                <a:ea typeface="+mn-ea"/>
                <a:cs typeface="+mn-cs"/>
              </a:rPr>
              <a:t>Resultaten</a:t>
            </a:r>
            <a:br>
              <a:rPr kumimoji="0" lang="nl-NL" sz="1800" b="1" i="0" u="none" strike="noStrike" kern="1200" cap="none" spc="0" normalizeH="0" baseline="0" noProof="0" dirty="0">
                <a:ln>
                  <a:noFill/>
                </a:ln>
                <a:solidFill>
                  <a:prstClr val="black"/>
                </a:solidFill>
                <a:effectLst/>
                <a:uLnTx/>
                <a:uFillTx/>
                <a:latin typeface="General Sans Semibold" pitchFamily="2" charset="77"/>
                <a:ea typeface="+mn-ea"/>
                <a:cs typeface="+mn-cs"/>
              </a:rPr>
            </a:br>
            <a:r>
              <a:rPr kumimoji="0" lang="nl-NL" sz="1800" b="1" i="0" u="none" strike="noStrike" kern="1200" cap="none" spc="0" normalizeH="0" baseline="0" noProof="0" dirty="0">
                <a:ln>
                  <a:noFill/>
                </a:ln>
                <a:solidFill>
                  <a:prstClr val="black"/>
                </a:solidFill>
                <a:effectLst/>
                <a:uLnTx/>
                <a:uFillTx/>
                <a:latin typeface="General Sans Semibold"/>
                <a:ea typeface="+mn-ea"/>
                <a:cs typeface="+mn-cs"/>
              </a:rPr>
              <a:t>en </a:t>
            </a:r>
            <a:r>
              <a:rPr kumimoji="0" lang="nl-NL" sz="1800" b="1" i="0" u="none" strike="noStrike" kern="1200" cap="none" spc="0" normalizeH="0" baseline="0" noProof="0" dirty="0" err="1">
                <a:ln>
                  <a:noFill/>
                </a:ln>
                <a:solidFill>
                  <a:prstClr val="black"/>
                </a:solidFill>
                <a:effectLst/>
                <a:uLnTx/>
                <a:uFillTx/>
                <a:latin typeface="General Sans Semibold"/>
                <a:ea typeface="+mn-ea"/>
                <a:cs typeface="+mn-cs"/>
              </a:rPr>
              <a:t>credentials</a:t>
            </a:r>
            <a:endParaRPr kumimoji="0" lang="nl-NL" sz="1800" b="1" i="0" u="none" strike="noStrike" kern="1200" cap="none" spc="0" normalizeH="0" baseline="0" noProof="0" dirty="0">
              <a:ln>
                <a:noFill/>
              </a:ln>
              <a:solidFill>
                <a:prstClr val="black"/>
              </a:solidFill>
              <a:effectLst/>
              <a:uLnTx/>
              <a:uFillTx/>
              <a:latin typeface="General Sans Semibold"/>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mn-lt"/>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a:ea typeface="+mn-lt"/>
                <a:cs typeface="Calibri"/>
              </a:rPr>
              <a:t>Lerenden kunnen al hun resultaten en credentials op één plek bewaren. Zo kunnen ze deze makkelijk delen en zelf bepalen met wie ze dat doen.</a:t>
            </a:r>
            <a:endParaRPr kumimoji="0" lang="nl-NL" sz="1400" b="0" i="0" u="none" strike="noStrike" kern="1200" cap="none" spc="0" normalizeH="0" baseline="0" noProof="0" dirty="0">
              <a:ln>
                <a:noFill/>
              </a:ln>
              <a:solidFill>
                <a:prstClr val="black"/>
              </a:solidFill>
              <a:effectLst/>
              <a:uLnTx/>
              <a:uFillTx/>
              <a:latin typeface="General Sans"/>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a:ea typeface="+mn-lt"/>
                <a:cs typeface="Calibri"/>
              </a:rPr>
              <a:t>Instellingen en werkgevers kunnen snel verifiëren of lerenden beschikken over de juiste kennis en vaardigheden.</a:t>
            </a:r>
            <a:endParaRPr kumimoji="0" lang="nl-NL" sz="1400" b="0" i="0" u="none" strike="noStrike" kern="1200" cap="none" spc="0" normalizeH="0" baseline="0" noProof="0" dirty="0">
              <a:ln>
                <a:noFill/>
              </a:ln>
              <a:solidFill>
                <a:prstClr val="black"/>
              </a:solidFill>
              <a:effectLst/>
              <a:uLnTx/>
              <a:uFillTx/>
              <a:latin typeface="General Sans"/>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a:ea typeface="+mn-lt"/>
                <a:cs typeface="Calibri"/>
              </a:rPr>
              <a:t>Daarom werken we aan:</a:t>
            </a:r>
            <a:endParaRPr kumimoji="0" lang="nl-NL" sz="1400" b="0" i="0" u="none" strike="noStrike" kern="1200" cap="none" spc="0" normalizeH="0" baseline="0" noProof="0" dirty="0">
              <a:ln>
                <a:noFill/>
              </a:ln>
              <a:solidFill>
                <a:prstClr val="black"/>
              </a:solidFill>
              <a:effectLst/>
              <a:uLnTx/>
              <a:uFillTx/>
              <a:latin typeface="General Sans"/>
              <a:ea typeface="Calibri"/>
              <a:cs typeface="Calibri"/>
            </a:endParaRPr>
          </a:p>
          <a:p>
            <a:pPr marL="285750" marR="0" lvl="0" indent="-285750" algn="l" defTabSz="609539" rtl="0" eaLnBrk="1" fontAlgn="auto" latinLnBrk="0" hangingPunct="1">
              <a:lnSpc>
                <a:spcPct val="100000"/>
              </a:lnSpc>
              <a:spcBef>
                <a:spcPts val="0"/>
              </a:spcBef>
              <a:spcAft>
                <a:spcPts val="0"/>
              </a:spcAft>
              <a:buClrTx/>
              <a:buSzTx/>
              <a:buFont typeface="Arial"/>
              <a:buChar char="•"/>
              <a:tabLst/>
              <a:defRPr/>
            </a:pPr>
            <a:r>
              <a:rPr kumimoji="0" lang="en-GB" sz="1400" b="0" i="0" u="none" strike="noStrike" kern="1200" cap="none" spc="0" normalizeH="0" baseline="0" noProof="0" dirty="0" err="1">
                <a:ln>
                  <a:noFill/>
                </a:ln>
                <a:solidFill>
                  <a:prstClr val="black"/>
                </a:solidFill>
                <a:effectLst/>
                <a:uLnTx/>
                <a:uFillTx/>
                <a:latin typeface="General Sans" pitchFamily="2" charset="77"/>
                <a:ea typeface="+mn-lt"/>
                <a:cs typeface="Calibri"/>
              </a:rPr>
              <a:t>Eduwallet</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285750" marR="0" lvl="0" indent="-285750" algn="l" defTabSz="609539" rtl="0" eaLnBrk="1" fontAlgn="auto" latinLnBrk="0" hangingPunct="1">
              <a:lnSpc>
                <a:spcPct val="100000"/>
              </a:lnSpc>
              <a:spcBef>
                <a:spcPts val="0"/>
              </a:spcBef>
              <a:spcAft>
                <a:spcPts val="0"/>
              </a:spcAft>
              <a:buClrTx/>
              <a:buSzTx/>
              <a:buFont typeface="Arial"/>
              <a:buChar char="•"/>
              <a:tabLst/>
              <a:defRPr/>
            </a:pPr>
            <a:r>
              <a:rPr kumimoji="0" lang="en-GB" sz="1400" b="0" i="0" u="none" strike="noStrike" kern="1200" cap="none" spc="0" normalizeH="0" baseline="0" noProof="0" dirty="0" err="1">
                <a:ln>
                  <a:noFill/>
                </a:ln>
                <a:solidFill>
                  <a:prstClr val="black"/>
                </a:solidFill>
                <a:effectLst/>
                <a:uLnTx/>
                <a:uFillTx/>
                <a:latin typeface="General Sans" pitchFamily="2" charset="77"/>
                <a:ea typeface="+mn-lt"/>
                <a:cs typeface="Calibri"/>
              </a:rPr>
              <a:t>Microcredentials</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p:txBody>
      </p:sp>
      <p:sp>
        <p:nvSpPr>
          <p:cNvPr id="7" name="Rechthoek: afgeronde hoeken 6">
            <a:extLst>
              <a:ext uri="{FF2B5EF4-FFF2-40B4-BE49-F238E27FC236}">
                <a16:creationId xmlns:a16="http://schemas.microsoft.com/office/drawing/2014/main" id="{DC7952D5-1E8C-D069-9EEE-820455D16D37}"/>
              </a:ext>
            </a:extLst>
          </p:cNvPr>
          <p:cNvSpPr/>
          <p:nvPr/>
        </p:nvSpPr>
        <p:spPr>
          <a:xfrm>
            <a:off x="9857188" y="166338"/>
            <a:ext cx="2172533" cy="65018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General Sans Semibold" pitchFamily="2" charset="77"/>
                <a:ea typeface="+mn-ea"/>
                <a:cs typeface="+mn-cs"/>
              </a:rPr>
              <a:t>Verrekeningen</a:t>
            </a: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rPr>
              <a:t>Lerenden kunnen zonder extra administratieve last een onderdeel volgen bij een andere onderwijsinstelling.</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rPr>
              <a:t>Afhandeling van betalingen gaat automatisch tussen financiële afdelingen onderling van verschillende  onderwijsinstellingen.</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rPr>
              <a:t>Daarom werken we aan:</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285750" marR="0" lvl="0" indent="-285750" algn="l" defTabSz="609539" rtl="0" eaLnBrk="1" fontAlgn="auto" latinLnBrk="0" hangingPunct="1">
              <a:lnSpc>
                <a:spcPct val="100000"/>
              </a:lnSpc>
              <a:spcBef>
                <a:spcPts val="0"/>
              </a:spcBef>
              <a:spcAft>
                <a:spcPts val="0"/>
              </a:spcAft>
              <a:buClrTx/>
              <a:buSzTx/>
              <a:buFont typeface="Arial"/>
              <a:buChar char="•"/>
              <a:tabLst/>
              <a:defRPr/>
            </a:pPr>
            <a:r>
              <a:rPr kumimoji="0" lang="en-GB" sz="1400" b="0" i="0" u="none" strike="noStrike" kern="1200" cap="none" spc="0" normalizeH="0" baseline="0" noProof="0" dirty="0">
                <a:ln>
                  <a:noFill/>
                </a:ln>
                <a:solidFill>
                  <a:prstClr val="black"/>
                </a:solidFill>
                <a:effectLst/>
                <a:uLnTx/>
                <a:uFillTx/>
                <a:latin typeface="General Sans" pitchFamily="2" charset="77"/>
                <a:ea typeface="+mn-lt"/>
                <a:cs typeface="Calibri"/>
              </a:rPr>
              <a:t>AII</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p:txBody>
      </p:sp>
      <p:sp>
        <p:nvSpPr>
          <p:cNvPr id="8" name="Rechthoek: afgeronde hoeken 7">
            <a:extLst>
              <a:ext uri="{FF2B5EF4-FFF2-40B4-BE49-F238E27FC236}">
                <a16:creationId xmlns:a16="http://schemas.microsoft.com/office/drawing/2014/main" id="{48F969BB-6BC4-5724-E29E-3397C28301FA}"/>
              </a:ext>
            </a:extLst>
          </p:cNvPr>
          <p:cNvSpPr/>
          <p:nvPr/>
        </p:nvSpPr>
        <p:spPr>
          <a:xfrm>
            <a:off x="2512935" y="182007"/>
            <a:ext cx="2375733" cy="651567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General Sans Semibold" pitchFamily="2" charset="77"/>
                <a:ea typeface="+mn-ea"/>
                <a:cs typeface="+mn-cs"/>
              </a:rPr>
              <a:t>Ontsluiten </a:t>
            </a:r>
            <a:endParaRPr kumimoji="0" lang="nl-NL" sz="1800" b="1" i="0" u="none" strike="noStrike" kern="1200" cap="none" spc="0" normalizeH="0" baseline="0" noProof="0" dirty="0">
              <a:ln>
                <a:noFill/>
              </a:ln>
              <a:solidFill>
                <a:prstClr val="black"/>
              </a:solidFill>
              <a:effectLst/>
              <a:uLnTx/>
              <a:uFillTx/>
              <a:latin typeface="General Sans Semibold"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General Sans Semibold" pitchFamily="2" charset="77"/>
                <a:ea typeface="+mn-ea"/>
                <a:cs typeface="+mn-cs"/>
              </a:rPr>
              <a:t>onderwijs aanbod</a:t>
            </a: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mn-lt"/>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rPr>
              <a:t>Lerenden kunnen informatie over al het beschikbare onderwijsaanbod gemakkelijk vinden en vergelijken.</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rPr>
              <a:t>Instellingen kunnen hun aanbod en voorwaarden gemakkelijk delen met iedereen </a:t>
            </a:r>
            <a:r>
              <a:rPr kumimoji="0" lang="nl-NL" sz="1400" b="0" i="0" u="none" strike="noStrike" kern="1200" cap="none" spc="0" normalizeH="0" baseline="0" noProof="0" dirty="0">
                <a:ln>
                  <a:noFill/>
                </a:ln>
                <a:solidFill>
                  <a:prstClr val="black"/>
                </a:solidFill>
                <a:effectLst/>
                <a:uLnTx/>
                <a:uFillTx/>
                <a:latin typeface="General Sans" pitchFamily="2" charset="77"/>
                <a:ea typeface="+mn-lt"/>
                <a:cs typeface="Calibri"/>
              </a:rPr>
              <a:t>die zich wil ontwikkelen.</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nl" sz="1400" b="0" i="0" u="none" strike="noStrike" kern="1200" cap="none" spc="0" normalizeH="0" baseline="0" noProof="0" dirty="0">
                <a:ln>
                  <a:noFill/>
                </a:ln>
                <a:solidFill>
                  <a:prstClr val="black"/>
                </a:solidFill>
                <a:effectLst/>
                <a:uLnTx/>
                <a:uFillTx/>
                <a:latin typeface="General Sans" pitchFamily="2" charset="77"/>
                <a:ea typeface="+mn-lt"/>
                <a:cs typeface="Calibri"/>
              </a:rPr>
              <a:t>Daarom werken we aan:</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285750" marR="0" lvl="0" indent="-285750" algn="l" defTabSz="609539" rtl="0" eaLnBrk="1" fontAlgn="auto"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prstClr val="black"/>
                </a:solidFill>
                <a:effectLst/>
                <a:uLnTx/>
                <a:uFillTx/>
                <a:latin typeface="General Sans" pitchFamily="2" charset="77"/>
                <a:ea typeface="+mn-lt"/>
                <a:cs typeface="Calibri"/>
              </a:rPr>
              <a:t>OKE</a:t>
            </a:r>
          </a:p>
          <a:p>
            <a:pPr marL="285750" marR="0" lvl="0" indent="-285750" algn="l" defTabSz="609539" rtl="0" eaLnBrk="1" fontAlgn="auto"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err="1">
                <a:ln>
                  <a:noFill/>
                </a:ln>
                <a:solidFill>
                  <a:prstClr val="black"/>
                </a:solidFill>
                <a:effectLst/>
                <a:uLnTx/>
                <a:uFillTx/>
                <a:latin typeface="General Sans" pitchFamily="2" charset="77"/>
                <a:ea typeface="+mn-lt"/>
                <a:cs typeface="Calibri"/>
              </a:rPr>
              <a:t>OKx</a:t>
            </a:r>
            <a:endParaRPr kumimoji="0" lang="nl-NL" sz="1400" b="0" i="0" u="none" strike="noStrike" kern="1200" cap="none" spc="0" normalizeH="0" baseline="0" noProof="0" dirty="0">
              <a:ln>
                <a:noFill/>
              </a:ln>
              <a:solidFill>
                <a:prstClr val="black"/>
              </a:solidFill>
              <a:effectLst/>
              <a:uLnTx/>
              <a:uFillTx/>
              <a:latin typeface="General Sans" pitchFamily="2" charset="77"/>
              <a:ea typeface="+mn-lt"/>
              <a:cs typeface="Calibri"/>
            </a:endParaRPr>
          </a:p>
          <a:p>
            <a:pPr marL="285750" marR="0" lvl="0" indent="-285750" algn="l" defTabSz="609539" rtl="0" eaLnBrk="1" fontAlgn="auto"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a:ln>
                  <a:noFill/>
                </a:ln>
                <a:solidFill>
                  <a:prstClr val="black"/>
                </a:solidFill>
                <a:effectLst/>
                <a:uLnTx/>
                <a:uFillTx/>
                <a:latin typeface="General Sans" pitchFamily="2" charset="77"/>
                <a:ea typeface="+mn-lt"/>
                <a:cs typeface="Calibri"/>
              </a:rPr>
              <a:t>OOAPI</a:t>
            </a:r>
          </a:p>
          <a:p>
            <a:pPr marL="285750" marR="0" lvl="0" indent="-285750" algn="l" defTabSz="609539" rtl="0" eaLnBrk="1" fontAlgn="auto" latinLnBrk="0" hangingPunct="1">
              <a:lnSpc>
                <a:spcPct val="100000"/>
              </a:lnSpc>
              <a:spcBef>
                <a:spcPts val="0"/>
              </a:spcBef>
              <a:spcAft>
                <a:spcPts val="0"/>
              </a:spcAft>
              <a:buClrTx/>
              <a:buSzTx/>
              <a:buFont typeface="Arial"/>
              <a:buChar char="•"/>
              <a:tabLst/>
              <a:defRPr/>
            </a:pPr>
            <a:r>
              <a:rPr kumimoji="0" lang="nl-NL" sz="1400" b="0" i="0" u="none" strike="noStrike" kern="1200" cap="none" spc="0" normalizeH="0" baseline="0" noProof="0" dirty="0" err="1">
                <a:ln>
                  <a:noFill/>
                </a:ln>
                <a:solidFill>
                  <a:prstClr val="black"/>
                </a:solidFill>
                <a:effectLst/>
                <a:uLnTx/>
                <a:uFillTx/>
                <a:latin typeface="General Sans" pitchFamily="2" charset="77"/>
                <a:ea typeface="+mn-lt"/>
                <a:cs typeface="Calibri"/>
              </a:rPr>
              <a:t>SURFeduhub</a:t>
            </a:r>
            <a:endParaRPr kumimoji="0" lang="nl-NL" sz="1400" b="0" i="0" u="none" strike="noStrike" kern="1200" cap="none" spc="0" normalizeH="0" baseline="0" noProof="0" dirty="0">
              <a:ln>
                <a:noFill/>
              </a:ln>
              <a:solidFill>
                <a:prstClr val="black"/>
              </a:solidFill>
              <a:effectLst/>
              <a:uLnTx/>
              <a:uFillTx/>
              <a:latin typeface="General Sans" pitchFamily="2" charset="77"/>
              <a:ea typeface="Calibri"/>
              <a:cs typeface="Calibri"/>
            </a:endParaRPr>
          </a:p>
          <a:p>
            <a:pPr marL="0" marR="0" lvl="0" indent="0" algn="l" defTabSz="609539"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General Sans" pitchFamily="2" charset="77"/>
              <a:ea typeface="+mn-ea"/>
              <a:cs typeface="+mn-cs"/>
            </a:endParaRPr>
          </a:p>
        </p:txBody>
      </p:sp>
      <p:pic>
        <p:nvPicPr>
          <p:cNvPr id="3" name="Graphic 2">
            <a:extLst>
              <a:ext uri="{FF2B5EF4-FFF2-40B4-BE49-F238E27FC236}">
                <a16:creationId xmlns:a16="http://schemas.microsoft.com/office/drawing/2014/main" id="{63BD939C-202D-6227-6B71-7C1348D18A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3855" y="5193261"/>
            <a:ext cx="1339842" cy="1339842"/>
          </a:xfrm>
          <a:prstGeom prst="rect">
            <a:avLst/>
          </a:prstGeom>
        </p:spPr>
      </p:pic>
      <p:sp>
        <p:nvSpPr>
          <p:cNvPr id="6" name="Freeform 3">
            <a:extLst>
              <a:ext uri="{FF2B5EF4-FFF2-40B4-BE49-F238E27FC236}">
                <a16:creationId xmlns:a16="http://schemas.microsoft.com/office/drawing/2014/main" id="{08E58825-24FC-DE33-7A00-65FF912E5E8A}"/>
              </a:ext>
            </a:extLst>
          </p:cNvPr>
          <p:cNvSpPr/>
          <p:nvPr/>
        </p:nvSpPr>
        <p:spPr>
          <a:xfrm>
            <a:off x="3233297" y="5316665"/>
            <a:ext cx="1007578" cy="1093033"/>
          </a:xfrm>
          <a:custGeom>
            <a:avLst/>
            <a:gdLst/>
            <a:ahLst/>
            <a:cxnLst/>
            <a:rect l="l" t="t" r="r" b="b"/>
            <a:pathLst>
              <a:path w="1665483" h="1806737">
                <a:moveTo>
                  <a:pt x="0" y="0"/>
                </a:moveTo>
                <a:lnTo>
                  <a:pt x="1665484" y="0"/>
                </a:lnTo>
                <a:lnTo>
                  <a:pt x="1665484" y="1806737"/>
                </a:lnTo>
                <a:lnTo>
                  <a:pt x="0" y="18067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2">
            <a:extLst>
              <a:ext uri="{FF2B5EF4-FFF2-40B4-BE49-F238E27FC236}">
                <a16:creationId xmlns:a16="http://schemas.microsoft.com/office/drawing/2014/main" id="{D57F85B6-8EED-7E96-40C4-76A4719F4671}"/>
              </a:ext>
            </a:extLst>
          </p:cNvPr>
          <p:cNvSpPr/>
          <p:nvPr/>
        </p:nvSpPr>
        <p:spPr>
          <a:xfrm>
            <a:off x="5478358" y="5316665"/>
            <a:ext cx="1428582" cy="1204490"/>
          </a:xfrm>
          <a:custGeom>
            <a:avLst/>
            <a:gdLst/>
            <a:ahLst/>
            <a:cxnLst/>
            <a:rect l="l" t="t" r="r" b="b"/>
            <a:pathLst>
              <a:path w="2142875" h="1806737">
                <a:moveTo>
                  <a:pt x="0" y="0"/>
                </a:moveTo>
                <a:lnTo>
                  <a:pt x="2142874" y="0"/>
                </a:lnTo>
                <a:lnTo>
                  <a:pt x="2142874" y="1806737"/>
                </a:lnTo>
                <a:lnTo>
                  <a:pt x="0" y="1806737"/>
                </a:lnTo>
                <a:lnTo>
                  <a:pt x="0" y="0"/>
                </a:lnTo>
                <a:close/>
              </a:path>
            </a:pathLst>
          </a:custGeom>
          <a:blipFill>
            <a:blip r:embed="rId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id="{503F86B3-E391-F1FB-BF07-2B0FDCEB9B4D}"/>
              </a:ext>
            </a:extLst>
          </p:cNvPr>
          <p:cNvSpPr/>
          <p:nvPr/>
        </p:nvSpPr>
        <p:spPr>
          <a:xfrm>
            <a:off x="8081878" y="5253166"/>
            <a:ext cx="990169" cy="1220030"/>
          </a:xfrm>
          <a:custGeom>
            <a:avLst/>
            <a:gdLst/>
            <a:ahLst/>
            <a:cxnLst/>
            <a:rect l="l" t="t" r="r" b="b"/>
            <a:pathLst>
              <a:path w="1485254" h="1830045">
                <a:moveTo>
                  <a:pt x="0" y="0"/>
                </a:moveTo>
                <a:lnTo>
                  <a:pt x="1485254" y="0"/>
                </a:lnTo>
                <a:lnTo>
                  <a:pt x="1485254" y="1830045"/>
                </a:lnTo>
                <a:lnTo>
                  <a:pt x="0" y="1830045"/>
                </a:lnTo>
                <a:lnTo>
                  <a:pt x="0" y="0"/>
                </a:lnTo>
                <a:close/>
              </a:path>
            </a:pathLst>
          </a:custGeom>
          <a:blipFill>
            <a:blip r:embed="rId7"/>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Afbeelding 10">
            <a:extLst>
              <a:ext uri="{FF2B5EF4-FFF2-40B4-BE49-F238E27FC236}">
                <a16:creationId xmlns:a16="http://schemas.microsoft.com/office/drawing/2014/main" id="{07F892AE-D64F-75F4-F12B-838ADA190BBA}"/>
              </a:ext>
            </a:extLst>
          </p:cNvPr>
          <p:cNvPicPr>
            <a:picLocks noChangeAspect="1"/>
          </p:cNvPicPr>
          <p:nvPr/>
        </p:nvPicPr>
        <p:blipFill>
          <a:blip r:embed="rId8"/>
          <a:stretch>
            <a:fillRect/>
          </a:stretch>
        </p:blipFill>
        <p:spPr>
          <a:xfrm>
            <a:off x="10286235" y="5238849"/>
            <a:ext cx="1243187" cy="1248663"/>
          </a:xfrm>
          <a:prstGeom prst="rect">
            <a:avLst/>
          </a:prstGeom>
        </p:spPr>
      </p:pic>
    </p:spTree>
    <p:extLst>
      <p:ext uri="{BB962C8B-B14F-4D97-AF65-F5344CB8AC3E}">
        <p14:creationId xmlns:p14="http://schemas.microsoft.com/office/powerpoint/2010/main" val="294013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784B"/>
        </a:solidFill>
        <a:effectLst/>
      </p:bgPr>
    </p:bg>
    <p:spTree>
      <p:nvGrpSpPr>
        <p:cNvPr id="1" name="">
          <a:extLst>
            <a:ext uri="{FF2B5EF4-FFF2-40B4-BE49-F238E27FC236}">
              <a16:creationId xmlns:a16="http://schemas.microsoft.com/office/drawing/2014/main" id="{9CBFD755-180C-9DC6-7C27-022DDB292C9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B7BF43-CA23-5B3A-A9C2-2A240579C168}"/>
              </a:ext>
            </a:extLst>
          </p:cNvPr>
          <p:cNvSpPr txBox="1"/>
          <p:nvPr/>
        </p:nvSpPr>
        <p:spPr>
          <a:xfrm>
            <a:off x="685800" y="885080"/>
            <a:ext cx="11079014" cy="1628651"/>
          </a:xfrm>
          <a:prstGeom prst="rect">
            <a:avLst/>
          </a:prstGeom>
        </p:spPr>
        <p:txBody>
          <a:bodyPr lIns="0" tIns="0" rIns="0" bIns="0" rtlCol="0" anchor="t">
            <a:spAutoFit/>
          </a:bodyPr>
          <a:lstStyle/>
          <a:p>
            <a:pPr marL="0" marR="0" lvl="0" indent="0" algn="l" defTabSz="609630" rtl="0" eaLnBrk="1" fontAlgn="auto" latinLnBrk="0" hangingPunct="1">
              <a:lnSpc>
                <a:spcPts val="12652"/>
              </a:lnSpc>
              <a:spcBef>
                <a:spcPts val="0"/>
              </a:spcBef>
              <a:spcAft>
                <a:spcPts val="0"/>
              </a:spcAft>
              <a:buClrTx/>
              <a:buSzTx/>
              <a:buFontTx/>
              <a:buNone/>
              <a:tabLst/>
              <a:defRPr/>
            </a:pPr>
            <a:r>
              <a:rPr kumimoji="0" lang="en-US" sz="12650" b="0" i="0" u="none" strike="noStrike" kern="1200" cap="none" spc="0" normalizeH="0" baseline="0" noProof="0">
                <a:ln>
                  <a:noFill/>
                </a:ln>
                <a:solidFill>
                  <a:srgbClr val="FFFFFF"/>
                </a:solidFill>
                <a:effectLst/>
                <a:uLnTx/>
                <a:uFillTx/>
                <a:latin typeface="General Sans Semibold"/>
                <a:ea typeface="+mn-ea"/>
                <a:cs typeface="+mn-cs"/>
                <a:sym typeface="General Sans 1 Semi-Bold"/>
              </a:rPr>
              <a:t>Aan de slag!</a:t>
            </a: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AAC526F-76E2-0F0F-A131-AF8131677932}"/>
              </a:ext>
            </a:extLst>
          </p:cNvPr>
          <p:cNvSpPr txBox="1"/>
          <p:nvPr/>
        </p:nvSpPr>
        <p:spPr>
          <a:xfrm>
            <a:off x="685800" y="2244728"/>
            <a:ext cx="9681966" cy="406393"/>
          </a:xfrm>
          <a:prstGeom prst="rect">
            <a:avLst/>
          </a:prstGeom>
        </p:spPr>
        <p:txBody>
          <a:bodyPr lIns="0" tIns="0" rIns="0" bIns="0" rtlCol="0" anchor="t">
            <a:spAutoFit/>
          </a:bodyPr>
          <a:lstStyle/>
          <a:p>
            <a:pPr marL="0" marR="0" lvl="0" indent="0" algn="just" defTabSz="609630" rtl="0" eaLnBrk="1" fontAlgn="auto" latinLnBrk="0" hangingPunct="1">
              <a:lnSpc>
                <a:spcPts val="336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oper Lt BT"/>
                <a:ea typeface="+mn-ea"/>
                <a:cs typeface="+mn-cs"/>
                <a:sym typeface="Cooper Lt BT Light"/>
              </a:rPr>
              <a:t>Samen </a:t>
            </a:r>
            <a:r>
              <a:rPr kumimoji="0" lang="en-US" sz="2400" b="0" i="0" u="none" strike="noStrike" kern="1200" cap="none" spc="0" normalizeH="0" baseline="0" noProof="0" err="1">
                <a:ln>
                  <a:noFill/>
                </a:ln>
                <a:solidFill>
                  <a:srgbClr val="FFFFFF"/>
                </a:solidFill>
                <a:effectLst/>
                <a:uLnTx/>
                <a:uFillTx/>
                <a:latin typeface="Cooper Lt BT"/>
                <a:ea typeface="+mn-ea"/>
                <a:cs typeface="+mn-cs"/>
                <a:sym typeface="Cooper Lt BT Light"/>
              </a:rPr>
              <a:t>zelf</a:t>
            </a:r>
            <a:r>
              <a:rPr kumimoji="0" lang="en-US" sz="2400" b="0" i="0" u="none" strike="noStrike" kern="1200" cap="none" spc="0" normalizeH="0" baseline="0" noProof="0">
                <a:ln>
                  <a:noFill/>
                </a:ln>
                <a:solidFill>
                  <a:srgbClr val="FFFFFF"/>
                </a:solidFill>
                <a:effectLst/>
                <a:uLnTx/>
                <a:uFillTx/>
                <a:latin typeface="Cooper Lt BT"/>
                <a:ea typeface="+mn-ea"/>
                <a:cs typeface="+mn-cs"/>
                <a:sym typeface="Cooper Lt BT Light"/>
              </a:rPr>
              <a:t> doen</a:t>
            </a: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1640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5686002C-2F81-D5CE-E206-5A621CFFF11F}"/>
              </a:ext>
            </a:extLst>
          </p:cNvPr>
          <p:cNvSpPr/>
          <p:nvPr/>
        </p:nvSpPr>
        <p:spPr>
          <a:xfrm rot="16200000">
            <a:off x="10020315" y="4798087"/>
            <a:ext cx="2443650" cy="1897161"/>
          </a:xfrm>
          <a:custGeom>
            <a:avLst/>
            <a:gdLst/>
            <a:ahLst/>
            <a:cxnLst/>
            <a:rect l="l" t="t" r="r" b="b"/>
            <a:pathLst>
              <a:path w="2443650" h="1897161">
                <a:moveTo>
                  <a:pt x="0" y="0"/>
                </a:moveTo>
                <a:lnTo>
                  <a:pt x="2443651" y="0"/>
                </a:lnTo>
                <a:lnTo>
                  <a:pt x="2443651" y="1897161"/>
                </a:lnTo>
                <a:lnTo>
                  <a:pt x="0" y="18971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7">
            <a:extLst>
              <a:ext uri="{FF2B5EF4-FFF2-40B4-BE49-F238E27FC236}">
                <a16:creationId xmlns:a16="http://schemas.microsoft.com/office/drawing/2014/main" id="{8186A38D-492F-7332-3C76-4AF782462C0B}"/>
              </a:ext>
            </a:extLst>
          </p:cNvPr>
          <p:cNvSpPr/>
          <p:nvPr/>
        </p:nvSpPr>
        <p:spPr>
          <a:xfrm rot="-5400000" flipH="1">
            <a:off x="10070808" y="2393025"/>
            <a:ext cx="2354568" cy="1897161"/>
          </a:xfrm>
          <a:custGeom>
            <a:avLst/>
            <a:gdLst/>
            <a:ahLst/>
            <a:cxnLst/>
            <a:rect l="l" t="t" r="r" b="b"/>
            <a:pathLst>
              <a:path w="2443650" h="1897161">
                <a:moveTo>
                  <a:pt x="0" y="0"/>
                </a:moveTo>
                <a:lnTo>
                  <a:pt x="2443651" y="0"/>
                </a:lnTo>
                <a:lnTo>
                  <a:pt x="2443651" y="1897161"/>
                </a:lnTo>
                <a:lnTo>
                  <a:pt x="0" y="18971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2"/>
          <p:cNvSpPr/>
          <p:nvPr/>
        </p:nvSpPr>
        <p:spPr>
          <a:xfrm>
            <a:off x="876825" y="4825868"/>
            <a:ext cx="1428582" cy="1204490"/>
          </a:xfrm>
          <a:custGeom>
            <a:avLst/>
            <a:gdLst/>
            <a:ahLst/>
            <a:cxnLst/>
            <a:rect l="l" t="t" r="r" b="b"/>
            <a:pathLst>
              <a:path w="2142875" h="1806737">
                <a:moveTo>
                  <a:pt x="0" y="0"/>
                </a:moveTo>
                <a:lnTo>
                  <a:pt x="2142874" y="0"/>
                </a:lnTo>
                <a:lnTo>
                  <a:pt x="2142874" y="1806737"/>
                </a:lnTo>
                <a:lnTo>
                  <a:pt x="0" y="1806737"/>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089960" y="2669389"/>
            <a:ext cx="1007578" cy="1093033"/>
          </a:xfrm>
          <a:custGeom>
            <a:avLst/>
            <a:gdLst/>
            <a:ahLst/>
            <a:cxnLst/>
            <a:rect l="l" t="t" r="r" b="b"/>
            <a:pathLst>
              <a:path w="1665483" h="1806737">
                <a:moveTo>
                  <a:pt x="0" y="0"/>
                </a:moveTo>
                <a:lnTo>
                  <a:pt x="1665484" y="0"/>
                </a:lnTo>
                <a:lnTo>
                  <a:pt x="1665484" y="1806737"/>
                </a:lnTo>
                <a:lnTo>
                  <a:pt x="0" y="18067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2545597" y="899109"/>
            <a:ext cx="7749369" cy="1107996"/>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General Sans Semibold" pitchFamily="2" charset="77"/>
                <a:ea typeface="General Sans 2"/>
                <a:cs typeface="General Sans 2"/>
                <a:sym typeface="General Sans 2"/>
              </a:rPr>
              <a:t>Identiteit</a:t>
            </a:r>
            <a:r>
              <a:rPr kumimoji="0" lang="en-US" sz="1800" b="1" i="0" u="none" strike="noStrike" kern="1200" cap="none" spc="0" normalizeH="0" baseline="0" noProof="0" dirty="0">
                <a:ln>
                  <a:noFill/>
                </a:ln>
                <a:solidFill>
                  <a:srgbClr val="000000"/>
                </a:solidFill>
                <a:effectLst/>
                <a:uLnTx/>
                <a:uFillTx/>
                <a:latin typeface="General Sans"/>
                <a:ea typeface="General Sans 2"/>
                <a:cs typeface="General Sans 2"/>
                <a:sym typeface="General Sans 2"/>
              </a:rPr>
              <a:t> </a:t>
            </a:r>
            <a:r>
              <a:rPr kumimoji="0" lang="en-US" sz="1800" b="0" i="0" u="none" strike="noStrike" kern="1200" cap="none" spc="0" normalizeH="0" baseline="0" noProof="0" dirty="0">
                <a:ln>
                  <a:noFill/>
                </a:ln>
                <a:solidFill>
                  <a:srgbClr val="000000"/>
                </a:solidFill>
                <a:effectLst/>
                <a:uLnTx/>
                <a:uFillTx/>
                <a:latin typeface="General Sans"/>
                <a:ea typeface="General Sans 2"/>
                <a:cs typeface="General Sans 2"/>
                <a:sym typeface="General Sans 2"/>
              </a:rPr>
              <a:t>A</a:t>
            </a:r>
            <a:r>
              <a:rPr kumimoji="0" lang="nl-NL" sz="1800" b="0" i="0" u="none" strike="noStrike" kern="1200" cap="none" spc="0" normalizeH="0" baseline="0" noProof="0" dirty="0" err="1">
                <a:ln>
                  <a:noFill/>
                </a:ln>
                <a:solidFill>
                  <a:srgbClr val="000000"/>
                </a:solidFill>
                <a:effectLst/>
                <a:uLnTx/>
                <a:uFillTx/>
                <a:latin typeface="General Sans"/>
                <a:ea typeface="General Sans 2"/>
                <a:cs typeface="General Sans 2"/>
                <a:sym typeface="General Sans 2"/>
              </a:rPr>
              <a:t>lle</a:t>
            </a:r>
            <a:r>
              <a:rPr kumimoji="0" lang="nl-NL" sz="1800" b="0" i="0" u="none" strike="noStrike" kern="1200" cap="none" spc="0" normalizeH="0" baseline="0" noProof="0" dirty="0">
                <a:ln>
                  <a:noFill/>
                </a:ln>
                <a:solidFill>
                  <a:srgbClr val="000000"/>
                </a:solidFill>
                <a:effectLst/>
                <a:uLnTx/>
                <a:uFillTx/>
                <a:latin typeface="General Sans"/>
                <a:ea typeface="General Sans 2"/>
                <a:cs typeface="General Sans 2"/>
                <a:sym typeface="General Sans 2"/>
              </a:rPr>
              <a:t> lerenden maken gedurende hun gehele leven gebruik van één identiteit, waarmee zij toegang krijgen tot onderwijsapplicaties en -middelen bij alle instellingen waar zij onderwijs volgen.</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Wingdings" pitchFamily="2" charset="2"/>
              </a:rPr>
              <a:t></a:t>
            </a: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 Get </a:t>
            </a:r>
            <a:r>
              <a:rPr kumimoji="0" lang="nl-NL" sz="1800" b="0" i="0" u="none" strike="noStrike" kern="1200" cap="none" spc="0" normalizeH="0" baseline="0" noProof="0" dirty="0" err="1">
                <a:ln>
                  <a:noFill/>
                </a:ln>
                <a:solidFill>
                  <a:srgbClr val="000000"/>
                </a:solidFill>
                <a:effectLst/>
                <a:uLnTx/>
                <a:uFillTx/>
                <a:latin typeface="General Sans" pitchFamily="2" charset="77"/>
                <a:ea typeface="General Sans 2"/>
                <a:cs typeface="General Sans 2"/>
                <a:sym typeface="General Sans 2"/>
              </a:rPr>
              <a:t>Connected</a:t>
            </a: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 pijler 3 en inzet adoptieteam </a:t>
            </a:r>
            <a:r>
              <a:rPr kumimoji="0" lang="nl-NL" sz="1800" b="0" i="0" u="none" strike="noStrike" kern="1200" cap="none" spc="0" normalizeH="0" baseline="0" noProof="0" dirty="0" err="1">
                <a:ln>
                  <a:noFill/>
                </a:ln>
                <a:solidFill>
                  <a:srgbClr val="000000"/>
                </a:solidFill>
                <a:effectLst/>
                <a:uLnTx/>
                <a:uFillTx/>
                <a:latin typeface="General Sans" pitchFamily="2" charset="77"/>
                <a:ea typeface="General Sans 2"/>
                <a:cs typeface="General Sans 2"/>
                <a:sym typeface="General Sans 2"/>
              </a:rPr>
              <a:t>eduID</a:t>
            </a:r>
            <a:endPar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endParaRPr>
          </a:p>
        </p:txBody>
      </p:sp>
      <p:sp>
        <p:nvSpPr>
          <p:cNvPr id="9" name="TextBox 6">
            <a:extLst>
              <a:ext uri="{FF2B5EF4-FFF2-40B4-BE49-F238E27FC236}">
                <a16:creationId xmlns:a16="http://schemas.microsoft.com/office/drawing/2014/main" id="{300E1035-0E5A-EDDE-D51F-A3A930999AD3}"/>
              </a:ext>
            </a:extLst>
          </p:cNvPr>
          <p:cNvSpPr txBox="1"/>
          <p:nvPr/>
        </p:nvSpPr>
        <p:spPr>
          <a:xfrm>
            <a:off x="2545597" y="2598003"/>
            <a:ext cx="7747962" cy="1661993"/>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General Sans Semibold" pitchFamily="2" charset="77"/>
                <a:ea typeface="General Sans 2"/>
                <a:cs typeface="General Sans 2"/>
                <a:sym typeface="General Sans 2"/>
              </a:rPr>
              <a:t>Ontsluiten</a:t>
            </a:r>
            <a:r>
              <a:rPr kumimoji="0" lang="en-US" sz="1800" b="0" i="0" u="none" strike="noStrike" kern="1200" cap="none" spc="0" normalizeH="0" baseline="0" noProof="0" dirty="0">
                <a:ln>
                  <a:noFill/>
                </a:ln>
                <a:solidFill>
                  <a:srgbClr val="000000"/>
                </a:solidFill>
                <a:effectLst/>
                <a:uLnTx/>
                <a:uFillTx/>
                <a:latin typeface="General Sans Semibold" pitchFamily="2" charset="77"/>
                <a:ea typeface="General Sans 2"/>
                <a:cs typeface="General Sans 2"/>
                <a:sym typeface="General Sans 2"/>
              </a:rPr>
              <a:t> </a:t>
            </a:r>
            <a:r>
              <a:rPr kumimoji="0" lang="en-US" sz="1800" b="0" i="0" u="none" strike="noStrike" kern="1200" cap="none" spc="0" normalizeH="0" baseline="0" noProof="0" dirty="0" err="1">
                <a:ln>
                  <a:noFill/>
                </a:ln>
                <a:solidFill>
                  <a:srgbClr val="000000"/>
                </a:solidFill>
                <a:effectLst/>
                <a:uLnTx/>
                <a:uFillTx/>
                <a:latin typeface="General Sans Semibold" pitchFamily="2" charset="77"/>
                <a:ea typeface="General Sans 2"/>
                <a:cs typeface="General Sans 2"/>
                <a:sym typeface="General Sans 2"/>
              </a:rPr>
              <a:t>onderwijsaanbod</a:t>
            </a:r>
            <a:r>
              <a:rPr kumimoji="0" lang="en-US" sz="1800" b="0" i="0" u="none" strike="noStrike" kern="1200" cap="none" spc="0" normalizeH="0" baseline="0" noProof="0" dirty="0">
                <a:ln>
                  <a:noFill/>
                </a:ln>
                <a:solidFill>
                  <a:srgbClr val="000000"/>
                </a:solidFill>
                <a:effectLst/>
                <a:uLnTx/>
                <a:uFillTx/>
                <a:latin typeface="General Sans Semibold" pitchFamily="2" charset="77"/>
                <a:ea typeface="General Sans 2"/>
                <a:cs typeface="General Sans 2"/>
                <a:sym typeface="General Sans 2"/>
              </a:rPr>
              <a:t> </a:t>
            </a:r>
            <a:r>
              <a:rPr kumimoji="0" lang="nl-NL" sz="1800" b="0" i="0" u="none" strike="noStrike" kern="1200" cap="none" spc="0" normalizeH="0" baseline="0" noProof="0" dirty="0">
                <a:ln>
                  <a:noFill/>
                </a:ln>
                <a:solidFill>
                  <a:srgbClr val="000000"/>
                </a:solidFill>
                <a:effectLst/>
                <a:uLnTx/>
                <a:uFillTx/>
                <a:latin typeface="General Sans"/>
                <a:ea typeface="General Sans 2"/>
                <a:cs typeface="General Sans 2"/>
                <a:sym typeface="General Sans 2"/>
              </a:rPr>
              <a:t>Voor alle lerenden in het vervolgonderwijs is informatie over het onderwijsaanbod verzameld en beschikbaar</a:t>
            </a:r>
            <a:br>
              <a:rPr kumimoji="0" lang="nl-NL" sz="1800" b="0" i="0" u="none" strike="noStrike" kern="1200" cap="none" spc="0" normalizeH="0" baseline="0" noProof="0" dirty="0">
                <a:ln>
                  <a:noFill/>
                </a:ln>
                <a:solidFill>
                  <a:srgbClr val="000000"/>
                </a:solidFill>
                <a:effectLst/>
                <a:uLnTx/>
                <a:uFillTx/>
                <a:latin typeface="General Sans"/>
                <a:ea typeface="General Sans 2"/>
                <a:cs typeface="General Sans 2"/>
                <a:sym typeface="General Sans 2"/>
              </a:rPr>
            </a:br>
            <a:r>
              <a:rPr kumimoji="0" lang="nl-NL" sz="1800" b="0" i="0" u="none" strike="noStrike" kern="1200" cap="none" spc="0" normalizeH="0" baseline="0" noProof="0" dirty="0">
                <a:ln>
                  <a:noFill/>
                </a:ln>
                <a:solidFill>
                  <a:srgbClr val="000000"/>
                </a:solidFill>
                <a:effectLst/>
                <a:uLnTx/>
                <a:uFillTx/>
                <a:latin typeface="General Sans"/>
                <a:ea typeface="General Sans 2"/>
                <a:cs typeface="General Sans 2"/>
                <a:sym typeface="General Sans 2"/>
              </a:rPr>
              <a:t>(inclusief de samenhang daarbinnen en keuzeregels voor onderdelen). </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Wingdings" pitchFamily="2" charset="2"/>
              </a:rPr>
              <a:t></a:t>
            </a: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 Implementatie OKE</a:t>
            </a:r>
          </a:p>
          <a:p>
            <a:pPr marL="285750" marR="0" lvl="0" indent="-285750" algn="l" defTabSz="609630" rtl="0" eaLnBrk="1" fontAlgn="auto" latinLnBrk="0" hangingPunct="1">
              <a:lnSpc>
                <a:spcPct val="100000"/>
              </a:lnSpc>
              <a:spcBef>
                <a:spcPts val="0"/>
              </a:spcBef>
              <a:spcAft>
                <a:spcPts val="0"/>
              </a:spcAft>
              <a:buClrTx/>
              <a:buSzTx/>
              <a:buFont typeface="Wingdings" pitchFamily="2" charset="2"/>
              <a:buChar char="à"/>
              <a:tabLst/>
              <a:defRPr/>
            </a:pP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Vaststellen </a:t>
            </a:r>
            <a:r>
              <a:rPr kumimoji="0" lang="nl-NL" sz="1800" b="0" i="0" u="none" strike="noStrike" kern="1200" cap="none" spc="0" normalizeH="0" baseline="0" noProof="0" dirty="0" err="1">
                <a:ln>
                  <a:noFill/>
                </a:ln>
                <a:solidFill>
                  <a:srgbClr val="000000"/>
                </a:solidFill>
                <a:effectLst/>
                <a:uLnTx/>
                <a:uFillTx/>
                <a:latin typeface="General Sans" pitchFamily="2" charset="77"/>
                <a:ea typeface="General Sans 2"/>
                <a:cs typeface="General Sans 2"/>
                <a:sym typeface="General Sans 2"/>
              </a:rPr>
              <a:t>OKx</a:t>
            </a: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 </a:t>
            </a:r>
          </a:p>
          <a:p>
            <a:pPr marL="285750" marR="0" lvl="0" indent="-285750" algn="l" defTabSz="609630" rtl="0" eaLnBrk="1" fontAlgn="auto" latinLnBrk="0" hangingPunct="1">
              <a:lnSpc>
                <a:spcPct val="100000"/>
              </a:lnSpc>
              <a:spcBef>
                <a:spcPts val="0"/>
              </a:spcBef>
              <a:spcAft>
                <a:spcPts val="0"/>
              </a:spcAft>
              <a:buClrTx/>
              <a:buSzTx/>
              <a:buFont typeface="Wingdings" pitchFamily="2" charset="2"/>
              <a:buChar char="à"/>
              <a:tabLst/>
              <a:defRPr/>
            </a:pP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Get </a:t>
            </a:r>
            <a:r>
              <a:rPr kumimoji="0" lang="nl-NL" sz="1800" b="0" i="0" u="none" strike="noStrike" kern="1200" cap="none" spc="0" normalizeH="0" baseline="0" noProof="0" dirty="0" err="1">
                <a:ln>
                  <a:noFill/>
                </a:ln>
                <a:solidFill>
                  <a:srgbClr val="000000"/>
                </a:solidFill>
                <a:effectLst/>
                <a:uLnTx/>
                <a:uFillTx/>
                <a:latin typeface="General Sans" pitchFamily="2" charset="77"/>
                <a:ea typeface="General Sans 2"/>
                <a:cs typeface="General Sans 2"/>
                <a:sym typeface="General Sans 2"/>
              </a:rPr>
              <a:t>Connected</a:t>
            </a: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 pijler 1 en inzet adoptieteam OOAPI</a:t>
            </a:r>
          </a:p>
        </p:txBody>
      </p:sp>
      <p:sp>
        <p:nvSpPr>
          <p:cNvPr id="10" name="TextBox 6">
            <a:extLst>
              <a:ext uri="{FF2B5EF4-FFF2-40B4-BE49-F238E27FC236}">
                <a16:creationId xmlns:a16="http://schemas.microsoft.com/office/drawing/2014/main" id="{21CB32DB-B170-B34B-EC1B-642CDA4D699A}"/>
              </a:ext>
            </a:extLst>
          </p:cNvPr>
          <p:cNvSpPr txBox="1"/>
          <p:nvPr/>
        </p:nvSpPr>
        <p:spPr>
          <a:xfrm>
            <a:off x="2545597" y="4979994"/>
            <a:ext cx="7742010" cy="1107996"/>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srgbClr val="000000"/>
                </a:solidFill>
                <a:effectLst/>
                <a:uLnTx/>
                <a:uFillTx/>
                <a:latin typeface="General Sans Semibold" pitchFamily="2" charset="77"/>
                <a:ea typeface="General Sans 2"/>
                <a:cs typeface="General Sans 2"/>
                <a:sym typeface="General Sans 2"/>
              </a:rPr>
              <a:t>Aanmelden</a:t>
            </a:r>
            <a:r>
              <a:rPr kumimoji="0" lang="en-US" sz="1800" b="1" i="0" u="none" strike="noStrike" kern="1200" cap="none" spc="0" normalizeH="0" baseline="0" noProof="0">
                <a:ln>
                  <a:noFill/>
                </a:ln>
                <a:solidFill>
                  <a:srgbClr val="000000"/>
                </a:solidFill>
                <a:effectLst/>
                <a:uLnTx/>
                <a:uFillTx/>
                <a:latin typeface="General Sans Semibold" pitchFamily="2" charset="77"/>
                <a:ea typeface="General Sans 2"/>
                <a:cs typeface="General Sans 2"/>
                <a:sym typeface="General Sans 2"/>
              </a:rPr>
              <a:t>, </a:t>
            </a:r>
            <a:r>
              <a:rPr kumimoji="0" lang="en-US" sz="1800" b="1" i="0" u="none" strike="noStrike" kern="1200" cap="none" spc="0" normalizeH="0" baseline="0" noProof="0" err="1">
                <a:ln>
                  <a:noFill/>
                </a:ln>
                <a:solidFill>
                  <a:srgbClr val="000000"/>
                </a:solidFill>
                <a:effectLst/>
                <a:uLnTx/>
                <a:uFillTx/>
                <a:latin typeface="General Sans Semibold" pitchFamily="2" charset="77"/>
                <a:ea typeface="General Sans 2"/>
                <a:cs typeface="General Sans 2"/>
                <a:sym typeface="General Sans 2"/>
              </a:rPr>
              <a:t>inschrijven</a:t>
            </a:r>
            <a:r>
              <a:rPr kumimoji="0" lang="en-US" sz="1800" b="1" i="0" u="none" strike="noStrike" kern="1200" cap="none" spc="0" normalizeH="0" baseline="0" noProof="0">
                <a:ln>
                  <a:noFill/>
                </a:ln>
                <a:solidFill>
                  <a:srgbClr val="000000"/>
                </a:solidFill>
                <a:effectLst/>
                <a:uLnTx/>
                <a:uFillTx/>
                <a:latin typeface="General Sans Semibold" pitchFamily="2" charset="77"/>
                <a:ea typeface="General Sans 2"/>
                <a:cs typeface="General Sans 2"/>
                <a:sym typeface="General Sans 2"/>
              </a:rPr>
              <a:t> </a:t>
            </a:r>
            <a:r>
              <a:rPr kumimoji="0" lang="en-US" sz="1800" b="1" i="0" u="none" strike="noStrike" kern="1200" cap="none" spc="0" normalizeH="0" baseline="0" noProof="0" err="1">
                <a:ln>
                  <a:noFill/>
                </a:ln>
                <a:solidFill>
                  <a:srgbClr val="000000"/>
                </a:solidFill>
                <a:effectLst/>
                <a:uLnTx/>
                <a:uFillTx/>
                <a:latin typeface="General Sans Semibold" pitchFamily="2" charset="77"/>
                <a:ea typeface="General Sans 2"/>
                <a:cs typeface="General Sans 2"/>
                <a:sym typeface="General Sans 2"/>
              </a:rPr>
              <a:t>en</a:t>
            </a:r>
            <a:r>
              <a:rPr kumimoji="0" lang="en-US" sz="1800" b="1" i="0" u="none" strike="noStrike" kern="1200" cap="none" spc="0" normalizeH="0" baseline="0" noProof="0">
                <a:ln>
                  <a:noFill/>
                </a:ln>
                <a:solidFill>
                  <a:srgbClr val="000000"/>
                </a:solidFill>
                <a:effectLst/>
                <a:uLnTx/>
                <a:uFillTx/>
                <a:latin typeface="General Sans Semibold" pitchFamily="2" charset="77"/>
                <a:ea typeface="General Sans 2"/>
                <a:cs typeface="General Sans 2"/>
                <a:sym typeface="General Sans 2"/>
              </a:rPr>
              <a:t> </a:t>
            </a:r>
            <a:r>
              <a:rPr kumimoji="0" lang="en-US" sz="1800" b="1" i="0" u="none" strike="noStrike" kern="1200" cap="none" spc="0" normalizeH="0" baseline="0" noProof="0" err="1">
                <a:ln>
                  <a:noFill/>
                </a:ln>
                <a:solidFill>
                  <a:srgbClr val="000000"/>
                </a:solidFill>
                <a:effectLst/>
                <a:uLnTx/>
                <a:uFillTx/>
                <a:latin typeface="General Sans Semibold" pitchFamily="2" charset="77"/>
                <a:ea typeface="General Sans 2"/>
                <a:cs typeface="General Sans 2"/>
                <a:sym typeface="General Sans 2"/>
              </a:rPr>
              <a:t>intekenen</a:t>
            </a:r>
            <a:r>
              <a:rPr kumimoji="0" lang="en-US" sz="1800" b="1" i="0" u="none" strike="noStrike" kern="1200" cap="none" spc="0" normalizeH="0" baseline="0" noProof="0">
                <a:ln>
                  <a:noFill/>
                </a:ln>
                <a:solidFill>
                  <a:srgbClr val="000000"/>
                </a:solidFill>
                <a:effectLst/>
                <a:uLnTx/>
                <a:uFillTx/>
                <a:latin typeface="General Sans Semibold" pitchFamily="2" charset="77"/>
                <a:ea typeface="General Sans 2"/>
                <a:cs typeface="General Sans 2"/>
                <a:sym typeface="General Sans 2"/>
              </a:rPr>
              <a:t> </a:t>
            </a:r>
            <a:r>
              <a:rPr kumimoji="0" lang="nl-NL" sz="1800" b="0" i="0" u="none" strike="noStrike" kern="1200" cap="none" spc="0" normalizeH="0" baseline="0" noProof="0">
                <a:ln>
                  <a:noFill/>
                </a:ln>
                <a:solidFill>
                  <a:srgbClr val="000000"/>
                </a:solidFill>
                <a:effectLst/>
                <a:uLnTx/>
                <a:uFillTx/>
                <a:latin typeface="General Sans"/>
                <a:ea typeface="General Sans 2"/>
                <a:cs typeface="General Sans 2"/>
                <a:sym typeface="General Sans 2"/>
              </a:rPr>
              <a:t>Alle </a:t>
            </a:r>
            <a:r>
              <a:rPr kumimoji="0" lang="nl-NL" sz="1800" b="0" i="0" u="none" strike="noStrike" kern="1200" cap="none" spc="0" normalizeH="0" baseline="0" noProof="0" err="1">
                <a:ln>
                  <a:noFill/>
                </a:ln>
                <a:solidFill>
                  <a:srgbClr val="000000"/>
                </a:solidFill>
                <a:effectLst/>
                <a:uLnTx/>
                <a:uFillTx/>
                <a:latin typeface="General Sans"/>
                <a:ea typeface="General Sans 2"/>
                <a:cs typeface="General Sans 2"/>
                <a:sym typeface="General Sans 2"/>
              </a:rPr>
              <a:t>lerenden</a:t>
            </a:r>
            <a:r>
              <a:rPr kumimoji="0" lang="nl-NL" sz="1800" b="0" i="0" u="none" strike="noStrike" kern="1200" cap="none" spc="0" normalizeH="0" baseline="0" noProof="0">
                <a:ln>
                  <a:noFill/>
                </a:ln>
                <a:solidFill>
                  <a:srgbClr val="000000"/>
                </a:solidFill>
                <a:effectLst/>
                <a:uLnTx/>
                <a:uFillTx/>
                <a:latin typeface="General Sans"/>
                <a:ea typeface="General Sans 2"/>
                <a:cs typeface="General Sans 2"/>
                <a:sym typeface="General Sans 2"/>
              </a:rPr>
              <a:t> melden zich </a:t>
            </a:r>
            <a:br>
              <a:rPr kumimoji="0" lang="nl-NL" sz="1800" b="0" i="0" u="none" strike="noStrike" kern="1200" cap="none" spc="0" normalizeH="0" baseline="0" noProof="0">
                <a:ln>
                  <a:noFill/>
                </a:ln>
                <a:solidFill>
                  <a:srgbClr val="000000"/>
                </a:solidFill>
                <a:effectLst/>
                <a:uLnTx/>
                <a:uFillTx/>
                <a:latin typeface="General Sans"/>
                <a:ea typeface="General Sans 2"/>
                <a:cs typeface="General Sans 2"/>
                <a:sym typeface="General Sans 2"/>
              </a:rPr>
            </a:br>
            <a:r>
              <a:rPr kumimoji="0" lang="nl-NL" sz="1800" b="0" i="0" u="none" strike="noStrike" kern="1200" cap="none" spc="0" normalizeH="0" baseline="0" noProof="0">
                <a:ln>
                  <a:noFill/>
                </a:ln>
                <a:solidFill>
                  <a:srgbClr val="000000"/>
                </a:solidFill>
                <a:effectLst/>
                <a:uLnTx/>
                <a:uFillTx/>
                <a:latin typeface="General Sans"/>
                <a:ea typeface="General Sans 2"/>
                <a:cs typeface="General Sans 2"/>
                <a:sym typeface="General Sans 2"/>
              </a:rPr>
              <a:t>op gestandaardiseerde manier aan voor zowel gehele opleidingen </a:t>
            </a:r>
            <a:br>
              <a:rPr kumimoji="0" lang="nl-NL" sz="1800" b="0" i="0" u="none" strike="noStrike" kern="1200" cap="none" spc="0" normalizeH="0" baseline="0" noProof="0">
                <a:ln>
                  <a:noFill/>
                </a:ln>
                <a:solidFill>
                  <a:srgbClr val="000000"/>
                </a:solidFill>
                <a:effectLst/>
                <a:uLnTx/>
                <a:uFillTx/>
                <a:latin typeface="General Sans"/>
                <a:ea typeface="General Sans 2"/>
                <a:cs typeface="General Sans 2"/>
                <a:sym typeface="General Sans 2"/>
              </a:rPr>
            </a:br>
            <a:r>
              <a:rPr kumimoji="0" lang="nl-NL" sz="1800" b="0" i="0" u="none" strike="noStrike" kern="1200" cap="none" spc="0" normalizeH="0" baseline="0" noProof="0">
                <a:ln>
                  <a:noFill/>
                </a:ln>
                <a:solidFill>
                  <a:srgbClr val="000000"/>
                </a:solidFill>
                <a:effectLst/>
                <a:uLnTx/>
                <a:uFillTx/>
                <a:latin typeface="General Sans"/>
                <a:ea typeface="General Sans 2"/>
                <a:cs typeface="General Sans 2"/>
                <a:sym typeface="General Sans 2"/>
              </a:rPr>
              <a:t>als andere onderwijsonderdelen.</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000000"/>
                </a:solidFill>
                <a:effectLst/>
                <a:uLnTx/>
                <a:uFillTx/>
                <a:latin typeface="General Sans" pitchFamily="2" charset="77"/>
                <a:ea typeface="General Sans 2"/>
                <a:cs typeface="General Sans 2"/>
                <a:sym typeface="Wingdings" pitchFamily="2" charset="2"/>
              </a:rPr>
              <a:t></a:t>
            </a:r>
            <a:r>
              <a:rPr kumimoji="0" lang="nl-NL" sz="1800" b="0" i="0" u="none" strike="noStrike" kern="1200" cap="none" spc="0" normalizeH="0" baseline="0" noProof="0">
                <a:ln>
                  <a:noFill/>
                </a:ln>
                <a:solidFill>
                  <a:srgbClr val="000000"/>
                </a:solidFill>
                <a:effectLst/>
                <a:uLnTx/>
                <a:uFillTx/>
                <a:latin typeface="General Sans" pitchFamily="2" charset="77"/>
                <a:ea typeface="General Sans 2"/>
                <a:cs typeface="General Sans 2"/>
                <a:sym typeface="General Sans 2"/>
              </a:rPr>
              <a:t> Get </a:t>
            </a:r>
            <a:r>
              <a:rPr kumimoji="0" lang="nl-NL" sz="1800" b="0" i="0" u="none" strike="noStrike" kern="1200" cap="none" spc="0" normalizeH="0" baseline="0" noProof="0" err="1">
                <a:ln>
                  <a:noFill/>
                </a:ln>
                <a:solidFill>
                  <a:srgbClr val="000000"/>
                </a:solidFill>
                <a:effectLst/>
                <a:uLnTx/>
                <a:uFillTx/>
                <a:latin typeface="General Sans" pitchFamily="2" charset="77"/>
                <a:ea typeface="General Sans 2"/>
                <a:cs typeface="General Sans 2"/>
                <a:sym typeface="General Sans 2"/>
              </a:rPr>
              <a:t>Connected</a:t>
            </a:r>
            <a:r>
              <a:rPr kumimoji="0" lang="nl-NL" sz="1800" b="0" i="0" u="none" strike="noStrike" kern="1200" cap="none" spc="0" normalizeH="0" baseline="0" noProof="0">
                <a:ln>
                  <a:noFill/>
                </a:ln>
                <a:solidFill>
                  <a:srgbClr val="000000"/>
                </a:solidFill>
                <a:effectLst/>
                <a:uLnTx/>
                <a:uFillTx/>
                <a:latin typeface="General Sans" pitchFamily="2" charset="77"/>
                <a:ea typeface="General Sans 2"/>
                <a:cs typeface="General Sans 2"/>
                <a:sym typeface="General Sans 2"/>
              </a:rPr>
              <a:t> pijler 1 en inzet adoptieteam OOAPI</a:t>
            </a:r>
          </a:p>
        </p:txBody>
      </p:sp>
      <p:pic>
        <p:nvPicPr>
          <p:cNvPr id="12" name="Graphic 11">
            <a:extLst>
              <a:ext uri="{FF2B5EF4-FFF2-40B4-BE49-F238E27FC236}">
                <a16:creationId xmlns:a16="http://schemas.microsoft.com/office/drawing/2014/main" id="{37788159-9FE9-FC18-9743-C7C90A1F61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6594" y="614252"/>
            <a:ext cx="1339842" cy="1339842"/>
          </a:xfrm>
          <a:prstGeom prst="rect">
            <a:avLst/>
          </a:prstGeom>
        </p:spPr>
      </p:pic>
      <p:sp>
        <p:nvSpPr>
          <p:cNvPr id="14" name="Freeform 17">
            <a:extLst>
              <a:ext uri="{FF2B5EF4-FFF2-40B4-BE49-F238E27FC236}">
                <a16:creationId xmlns:a16="http://schemas.microsoft.com/office/drawing/2014/main" id="{9BEB917E-A894-244D-864C-1C1F14B948A8}"/>
              </a:ext>
            </a:extLst>
          </p:cNvPr>
          <p:cNvSpPr/>
          <p:nvPr/>
        </p:nvSpPr>
        <p:spPr>
          <a:xfrm rot="16200000">
            <a:off x="10020315" y="-132"/>
            <a:ext cx="2443650" cy="1897161"/>
          </a:xfrm>
          <a:custGeom>
            <a:avLst/>
            <a:gdLst/>
            <a:ahLst/>
            <a:cxnLst/>
            <a:rect l="l" t="t" r="r" b="b"/>
            <a:pathLst>
              <a:path w="2443650" h="1897161">
                <a:moveTo>
                  <a:pt x="0" y="0"/>
                </a:moveTo>
                <a:lnTo>
                  <a:pt x="2443651" y="0"/>
                </a:lnTo>
                <a:lnTo>
                  <a:pt x="2443651" y="1897161"/>
                </a:lnTo>
                <a:lnTo>
                  <a:pt x="0" y="18971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965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D6F7C6E-F4DD-DA0D-0DE2-C9D1A679FD7D}"/>
            </a:ext>
          </a:extLst>
        </p:cNvPr>
        <p:cNvGrpSpPr/>
        <p:nvPr/>
      </p:nvGrpSpPr>
      <p:grpSpPr>
        <a:xfrm>
          <a:off x="0" y="0"/>
          <a:ext cx="0" cy="0"/>
          <a:chOff x="0" y="0"/>
          <a:chExt cx="0" cy="0"/>
        </a:xfrm>
      </p:grpSpPr>
      <p:sp>
        <p:nvSpPr>
          <p:cNvPr id="8" name="Freeform 17">
            <a:extLst>
              <a:ext uri="{FF2B5EF4-FFF2-40B4-BE49-F238E27FC236}">
                <a16:creationId xmlns:a16="http://schemas.microsoft.com/office/drawing/2014/main" id="{7DC4185E-ECB0-1A1A-92E3-1F799DF962A3}"/>
              </a:ext>
            </a:extLst>
          </p:cNvPr>
          <p:cNvSpPr/>
          <p:nvPr/>
        </p:nvSpPr>
        <p:spPr>
          <a:xfrm rot="16200000">
            <a:off x="10020315" y="4798087"/>
            <a:ext cx="2443650" cy="1897161"/>
          </a:xfrm>
          <a:custGeom>
            <a:avLst/>
            <a:gdLst/>
            <a:ahLst/>
            <a:cxnLst/>
            <a:rect l="l" t="t" r="r" b="b"/>
            <a:pathLst>
              <a:path w="2443650" h="1897161">
                <a:moveTo>
                  <a:pt x="0" y="0"/>
                </a:moveTo>
                <a:lnTo>
                  <a:pt x="2443651" y="0"/>
                </a:lnTo>
                <a:lnTo>
                  <a:pt x="2443651" y="1897161"/>
                </a:lnTo>
                <a:lnTo>
                  <a:pt x="0" y="18971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7">
            <a:extLst>
              <a:ext uri="{FF2B5EF4-FFF2-40B4-BE49-F238E27FC236}">
                <a16:creationId xmlns:a16="http://schemas.microsoft.com/office/drawing/2014/main" id="{432D6DEE-0433-7245-4DA4-FD1754ADADE8}"/>
              </a:ext>
            </a:extLst>
          </p:cNvPr>
          <p:cNvSpPr/>
          <p:nvPr/>
        </p:nvSpPr>
        <p:spPr>
          <a:xfrm rot="-5400000" flipH="1">
            <a:off x="10070808" y="2393025"/>
            <a:ext cx="2354568" cy="1897161"/>
          </a:xfrm>
          <a:custGeom>
            <a:avLst/>
            <a:gdLst/>
            <a:ahLst/>
            <a:cxnLst/>
            <a:rect l="l" t="t" r="r" b="b"/>
            <a:pathLst>
              <a:path w="2443650" h="1897161">
                <a:moveTo>
                  <a:pt x="0" y="0"/>
                </a:moveTo>
                <a:lnTo>
                  <a:pt x="2443651" y="0"/>
                </a:lnTo>
                <a:lnTo>
                  <a:pt x="2443651" y="1897161"/>
                </a:lnTo>
                <a:lnTo>
                  <a:pt x="0" y="18971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C74BFE85-5CD5-C2B3-06AC-A754BD45334E}"/>
              </a:ext>
            </a:extLst>
          </p:cNvPr>
          <p:cNvSpPr txBox="1"/>
          <p:nvPr/>
        </p:nvSpPr>
        <p:spPr>
          <a:xfrm>
            <a:off x="2545597" y="789614"/>
            <a:ext cx="7749369" cy="2492990"/>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General Sans Semibold" pitchFamily="2" charset="77"/>
                <a:ea typeface="General Sans 2"/>
                <a:cs typeface="General Sans 2"/>
                <a:sym typeface="General Sans 2"/>
              </a:rPr>
              <a:t>Resultaten</a:t>
            </a:r>
            <a:r>
              <a:rPr kumimoji="0" lang="en-US" sz="1800" b="1" i="0" u="none" strike="noStrike" kern="1200" cap="none" spc="0" normalizeH="0" baseline="0" noProof="0" dirty="0">
                <a:ln>
                  <a:noFill/>
                </a:ln>
                <a:solidFill>
                  <a:srgbClr val="000000"/>
                </a:solidFill>
                <a:effectLst/>
                <a:uLnTx/>
                <a:uFillTx/>
                <a:latin typeface="General Sans Semibold" pitchFamily="2" charset="77"/>
                <a:ea typeface="General Sans 2"/>
                <a:cs typeface="General Sans 2"/>
                <a:sym typeface="General Sans 2"/>
              </a:rPr>
              <a:t> &amp; credentials </a:t>
            </a:r>
            <a:r>
              <a:rPr kumimoji="0" lang="nl" sz="1800" b="0" i="0" u="none" strike="noStrike" kern="1200" cap="none" spc="0" normalizeH="0" baseline="0" noProof="0" dirty="0">
                <a:ln>
                  <a:noFill/>
                </a:ln>
                <a:solidFill>
                  <a:prstClr val="black"/>
                </a:solidFill>
                <a:effectLst/>
                <a:uLnTx/>
                <a:uFillTx/>
                <a:latin typeface="General Sans"/>
                <a:ea typeface="+mn-ea"/>
                <a:cs typeface="+mn-cs"/>
              </a:rPr>
              <a:t>Alle lerenden kunnen hun resultaten en bewijzen daarvan (credentials) zelfstandig bewaren en ontsluiten, ook na hun studie. </a:t>
            </a:r>
            <a:r>
              <a:rPr kumimoji="0" lang="nl-NL" sz="1800" b="0" i="0" u="none" strike="noStrike" kern="1200" cap="none" spc="0" normalizeH="0" baseline="0" noProof="0" dirty="0">
                <a:ln>
                  <a:noFill/>
                </a:ln>
                <a:solidFill>
                  <a:prstClr val="black"/>
                </a:solidFill>
                <a:effectLst/>
                <a:uLnTx/>
                <a:uFillTx/>
                <a:latin typeface="General Sans"/>
                <a:ea typeface="+mn-ea"/>
                <a:cs typeface="+mn-cs"/>
              </a:rPr>
              <a:t>Lerenden kunnen daarbij kleine afgebakende eenheden onderwijs volgen, waarvan de waarde (h)erkend wordt. </a:t>
            </a:r>
          </a:p>
          <a:p>
            <a:pPr marL="285750" marR="0" lvl="0" indent="-285750" algn="l" defTabSz="609630" rtl="0" eaLnBrk="1" fontAlgn="auto" latinLnBrk="0" hangingPunct="1">
              <a:lnSpc>
                <a:spcPct val="100000"/>
              </a:lnSpc>
              <a:spcBef>
                <a:spcPts val="0"/>
              </a:spcBef>
              <a:spcAft>
                <a:spcPts val="0"/>
              </a:spcAft>
              <a:buClrTx/>
              <a:buSzTx/>
              <a:buFont typeface="Wingdings" pitchFamily="2" charset="2"/>
              <a:buChar char="à"/>
              <a:tabLst/>
              <a:defRPr/>
            </a:pP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Gezamenlijk doorbouwen aan </a:t>
            </a:r>
            <a:r>
              <a:rPr kumimoji="0" lang="nl-NL" sz="1800" b="0" i="0" u="none" strike="noStrike" kern="1200" cap="none" spc="0" normalizeH="0" baseline="0" noProof="0" dirty="0" err="1">
                <a:ln>
                  <a:noFill/>
                </a:ln>
                <a:solidFill>
                  <a:srgbClr val="000000"/>
                </a:solidFill>
                <a:effectLst/>
                <a:uLnTx/>
                <a:uFillTx/>
                <a:latin typeface="General Sans" pitchFamily="2" charset="77"/>
                <a:ea typeface="General Sans 2"/>
                <a:cs typeface="General Sans 2"/>
                <a:sym typeface="General Sans 2"/>
              </a:rPr>
              <a:t>microcredentials</a:t>
            </a: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 mbo, hbo en wo</a:t>
            </a:r>
          </a:p>
          <a:p>
            <a:pPr marL="285750" marR="0" lvl="0" indent="-285750" algn="l" defTabSz="609630" rtl="0" eaLnBrk="1" fontAlgn="auto" latinLnBrk="0" hangingPunct="1">
              <a:lnSpc>
                <a:spcPct val="100000"/>
              </a:lnSpc>
              <a:spcBef>
                <a:spcPts val="0"/>
              </a:spcBef>
              <a:spcAft>
                <a:spcPts val="0"/>
              </a:spcAft>
              <a:buClrTx/>
              <a:buSzTx/>
              <a:buFont typeface="Wingdings" pitchFamily="2" charset="2"/>
              <a:buChar char="à"/>
              <a:tabLst/>
              <a:defRPr/>
            </a:pP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Coaching en advies </a:t>
            </a:r>
            <a:r>
              <a:rPr kumimoji="0" lang="nl-NL" sz="1800" b="0" i="0" u="none" strike="noStrike" kern="1200" cap="none" spc="0" normalizeH="0" baseline="0" noProof="0" dirty="0" err="1">
                <a:ln>
                  <a:noFill/>
                </a:ln>
                <a:solidFill>
                  <a:srgbClr val="000000"/>
                </a:solidFill>
                <a:effectLst/>
                <a:uLnTx/>
                <a:uFillTx/>
                <a:latin typeface="General Sans" pitchFamily="2" charset="77"/>
                <a:ea typeface="General Sans 2"/>
                <a:cs typeface="General Sans 2"/>
                <a:sym typeface="General Sans 2"/>
              </a:rPr>
              <a:t>microcredentials</a:t>
            </a: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 adoptieteam </a:t>
            </a:r>
            <a:r>
              <a:rPr kumimoji="0" lang="nl-NL" sz="1800" b="0" i="0" u="none" strike="noStrike" kern="1200" cap="none" spc="0" normalizeH="0" baseline="0" noProof="0" dirty="0" err="1">
                <a:ln>
                  <a:noFill/>
                </a:ln>
                <a:solidFill>
                  <a:srgbClr val="000000"/>
                </a:solidFill>
                <a:effectLst/>
                <a:uLnTx/>
                <a:uFillTx/>
                <a:latin typeface="General Sans" pitchFamily="2" charset="77"/>
                <a:ea typeface="General Sans 2"/>
                <a:cs typeface="General Sans 2"/>
                <a:sym typeface="General Sans 2"/>
              </a:rPr>
              <a:t>Edubadges</a:t>
            </a:r>
            <a:endPar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endParaRPr>
          </a:p>
          <a:p>
            <a:pPr marL="285750" marR="0" lvl="0" indent="-285750" algn="l" defTabSz="609630" rtl="0" eaLnBrk="1" fontAlgn="auto" latinLnBrk="0" hangingPunct="1">
              <a:lnSpc>
                <a:spcPct val="100000"/>
              </a:lnSpc>
              <a:spcBef>
                <a:spcPts val="0"/>
              </a:spcBef>
              <a:spcAft>
                <a:spcPts val="0"/>
              </a:spcAft>
              <a:buClrTx/>
              <a:buSzTx/>
              <a:buFont typeface="Wingdings" pitchFamily="2" charset="2"/>
              <a:buChar char="à"/>
              <a:tabLst/>
              <a:defRPr/>
            </a:pPr>
            <a:r>
              <a:rPr kumimoji="0" lang="nl-NL" sz="1800" b="0" i="0" u="none" strike="noStrike" kern="1200" cap="none" spc="0" normalizeH="0" baseline="0" noProof="0" dirty="0" err="1">
                <a:ln>
                  <a:noFill/>
                </a:ln>
                <a:solidFill>
                  <a:srgbClr val="000000"/>
                </a:solidFill>
                <a:effectLst/>
                <a:uLnTx/>
                <a:uFillTx/>
                <a:latin typeface="General Sans" pitchFamily="2" charset="77"/>
                <a:ea typeface="General Sans 2"/>
                <a:cs typeface="General Sans 2"/>
                <a:sym typeface="General Sans 2"/>
              </a:rPr>
              <a:t>Eduwallet.nl</a:t>
            </a: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 proeftuin en wiki </a:t>
            </a:r>
          </a:p>
          <a:p>
            <a:pPr marL="285750" marR="0" lvl="0" indent="-285750" algn="l" defTabSz="609630" rtl="0" eaLnBrk="1" fontAlgn="auto" latinLnBrk="0" hangingPunct="1">
              <a:lnSpc>
                <a:spcPct val="100000"/>
              </a:lnSpc>
              <a:spcBef>
                <a:spcPts val="0"/>
              </a:spcBef>
              <a:spcAft>
                <a:spcPts val="0"/>
              </a:spcAft>
              <a:buClrTx/>
              <a:buSzTx/>
              <a:buFont typeface="Wingdings" pitchFamily="2" charset="2"/>
              <a:buChar char="à"/>
              <a:tabLst/>
              <a:defRPr/>
            </a:pPr>
            <a:r>
              <a:rPr kumimoji="0" lang="nl-NL" sz="1800" b="0" i="0" u="none" strike="noStrike" kern="1200" cap="none" spc="0" normalizeH="0" baseline="0" noProof="0" dirty="0" err="1">
                <a:ln>
                  <a:noFill/>
                </a:ln>
                <a:solidFill>
                  <a:srgbClr val="000000"/>
                </a:solidFill>
                <a:effectLst/>
                <a:uLnTx/>
                <a:uFillTx/>
                <a:latin typeface="General Sans" pitchFamily="2" charset="77"/>
                <a:ea typeface="General Sans 2"/>
                <a:cs typeface="General Sans 2"/>
                <a:sym typeface="General Sans 2"/>
              </a:rPr>
              <a:t>Eduwallet</a:t>
            </a: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 meedenksessies</a:t>
            </a:r>
          </a:p>
          <a:p>
            <a:pPr marL="285750" marR="0" lvl="0" indent="-285750" algn="l" defTabSz="609630" rtl="0" eaLnBrk="1" fontAlgn="auto" latinLnBrk="0" hangingPunct="1">
              <a:lnSpc>
                <a:spcPct val="100000"/>
              </a:lnSpc>
              <a:spcBef>
                <a:spcPts val="0"/>
              </a:spcBef>
              <a:spcAft>
                <a:spcPts val="0"/>
              </a:spcAft>
              <a:buClrTx/>
              <a:buSzTx/>
              <a:buFont typeface="Wingdings" pitchFamily="2" charset="2"/>
              <a:buChar char="à"/>
              <a:tabLst/>
              <a:defRPr/>
            </a:pPr>
            <a:r>
              <a:rPr kumimoji="0" lang="nl-NL" sz="1800" b="0" i="0" u="none" strike="noStrike" kern="1200" cap="none" spc="0" normalizeH="0" baseline="0" noProof="0" dirty="0" err="1">
                <a:ln>
                  <a:noFill/>
                </a:ln>
                <a:solidFill>
                  <a:srgbClr val="000000"/>
                </a:solidFill>
                <a:effectLst/>
                <a:uLnTx/>
                <a:uFillTx/>
                <a:latin typeface="General Sans" pitchFamily="2" charset="77"/>
                <a:ea typeface="General Sans 2"/>
                <a:cs typeface="General Sans 2"/>
                <a:sym typeface="General Sans 2"/>
              </a:rPr>
              <a:t>Eduwallet</a:t>
            </a: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 pilots met eigen </a:t>
            </a:r>
            <a:r>
              <a:rPr kumimoji="0" lang="nl-NL" sz="1800" b="0" i="0" u="none" strike="noStrike" kern="1200" cap="none" spc="0" normalizeH="0" baseline="0" noProof="0" dirty="0" err="1">
                <a:ln>
                  <a:noFill/>
                </a:ln>
                <a:solidFill>
                  <a:srgbClr val="000000"/>
                </a:solidFill>
                <a:effectLst/>
                <a:uLnTx/>
                <a:uFillTx/>
                <a:latin typeface="General Sans" pitchFamily="2" charset="77"/>
                <a:ea typeface="General Sans 2"/>
                <a:cs typeface="General Sans 2"/>
                <a:sym typeface="General Sans 2"/>
              </a:rPr>
              <a:t>use</a:t>
            </a:r>
            <a:r>
              <a:rPr kumimoji="0" lang="nl-NL" sz="1800" b="0" i="0" u="none" strike="noStrike" kern="1200" cap="none" spc="0" normalizeH="0" baseline="0" noProof="0" dirty="0">
                <a:ln>
                  <a:noFill/>
                </a:ln>
                <a:solidFill>
                  <a:srgbClr val="000000"/>
                </a:solidFill>
                <a:effectLst/>
                <a:uLnTx/>
                <a:uFillTx/>
                <a:latin typeface="General Sans" pitchFamily="2" charset="77"/>
                <a:ea typeface="General Sans 2"/>
                <a:cs typeface="General Sans 2"/>
                <a:sym typeface="General Sans 2"/>
              </a:rPr>
              <a:t>-cases</a:t>
            </a:r>
          </a:p>
        </p:txBody>
      </p:sp>
      <p:sp>
        <p:nvSpPr>
          <p:cNvPr id="10" name="TextBox 6">
            <a:extLst>
              <a:ext uri="{FF2B5EF4-FFF2-40B4-BE49-F238E27FC236}">
                <a16:creationId xmlns:a16="http://schemas.microsoft.com/office/drawing/2014/main" id="{FC79EB47-28EA-8F9E-A901-86B97AEDD204}"/>
              </a:ext>
            </a:extLst>
          </p:cNvPr>
          <p:cNvSpPr txBox="1"/>
          <p:nvPr/>
        </p:nvSpPr>
        <p:spPr>
          <a:xfrm>
            <a:off x="2545597" y="3729802"/>
            <a:ext cx="7742010" cy="2492990"/>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srgbClr val="000000"/>
                </a:solidFill>
                <a:effectLst/>
                <a:uLnTx/>
                <a:uFillTx/>
                <a:latin typeface="General Sans Semibold" pitchFamily="2" charset="77"/>
                <a:ea typeface="General Sans 2"/>
                <a:cs typeface="General Sans 2"/>
                <a:sym typeface="General Sans 2"/>
              </a:rPr>
              <a:t>Sectoropgave</a:t>
            </a:r>
            <a:r>
              <a:rPr kumimoji="0" lang="en-US" sz="1800" b="1" i="0" u="none" strike="noStrike" kern="1200" cap="none" spc="0" normalizeH="0" baseline="0" noProof="0">
                <a:ln>
                  <a:noFill/>
                </a:ln>
                <a:solidFill>
                  <a:srgbClr val="000000"/>
                </a:solidFill>
                <a:effectLst/>
                <a:uLnTx/>
                <a:uFillTx/>
                <a:latin typeface="General Sans Semibold" pitchFamily="2" charset="77"/>
                <a:ea typeface="General Sans 2"/>
                <a:cs typeface="General Sans 2"/>
                <a:sym typeface="General Sans 2"/>
              </a:rPr>
              <a:t> </a:t>
            </a:r>
            <a:r>
              <a:rPr kumimoji="0" lang="nl-NL" sz="1800" b="0" i="0" u="none" strike="noStrike" kern="1200" cap="none" spc="0" normalizeH="0" baseline="0" noProof="0">
                <a:ln>
                  <a:noFill/>
                </a:ln>
                <a:solidFill>
                  <a:prstClr val="black"/>
                </a:solidFill>
                <a:effectLst/>
                <a:uLnTx/>
                <a:uFillTx/>
                <a:latin typeface="General Sans"/>
                <a:ea typeface="+mn-ea"/>
                <a:cs typeface="+mn-cs"/>
              </a:rPr>
              <a:t>Met alle mbo-scholen, hogescholen en universiteiten werken we hiervoor aan één onderwijsruimte, waarin we op een slimme manier een verscheidenheid aan leerroutes mogelijk maken. Daardoor krijgen </a:t>
            </a:r>
            <a:r>
              <a:rPr kumimoji="0" lang="nl-NL" sz="1800" b="0" i="0" u="none" strike="noStrike" kern="1200" cap="none" spc="0" normalizeH="0" baseline="0" noProof="0" err="1">
                <a:ln>
                  <a:noFill/>
                </a:ln>
                <a:solidFill>
                  <a:prstClr val="black"/>
                </a:solidFill>
                <a:effectLst/>
                <a:uLnTx/>
                <a:uFillTx/>
                <a:latin typeface="General Sans"/>
                <a:ea typeface="+mn-ea"/>
                <a:cs typeface="+mn-cs"/>
              </a:rPr>
              <a:t>lerenden</a:t>
            </a:r>
            <a:r>
              <a:rPr kumimoji="0" lang="nl-NL" sz="1800" b="0" i="0" u="none" strike="noStrike" kern="1200" cap="none" spc="0" normalizeH="0" baseline="0" noProof="0">
                <a:ln>
                  <a:noFill/>
                </a:ln>
                <a:solidFill>
                  <a:prstClr val="black"/>
                </a:solidFill>
                <a:effectLst/>
                <a:uLnTx/>
                <a:uFillTx/>
                <a:latin typeface="General Sans"/>
                <a:ea typeface="+mn-ea"/>
                <a:cs typeface="+mn-cs"/>
              </a:rPr>
              <a:t> meer regie over hun eigen leer- en ontwikkelroute en komen ze geen (administratieve) drempels tegen. </a:t>
            </a:r>
          </a:p>
          <a:p>
            <a:pPr marL="285750" marR="0" lvl="0" indent="-285750" algn="l" defTabSz="609630" rtl="0" eaLnBrk="1" fontAlgn="auto" latinLnBrk="0" hangingPunct="1">
              <a:lnSpc>
                <a:spcPct val="100000"/>
              </a:lnSpc>
              <a:spcBef>
                <a:spcPts val="0"/>
              </a:spcBef>
              <a:spcAft>
                <a:spcPts val="0"/>
              </a:spcAft>
              <a:buClrTx/>
              <a:buSzTx/>
              <a:buFont typeface="Wingdings" pitchFamily="2" charset="2"/>
              <a:buChar char="à"/>
              <a:tabLst/>
              <a:defRPr/>
            </a:pPr>
            <a:r>
              <a:rPr kumimoji="0" lang="nl-NL" sz="1800" b="0" i="0" u="none" strike="noStrike" kern="1200" cap="none" spc="0" normalizeH="0" baseline="0" noProof="0">
                <a:ln>
                  <a:noFill/>
                </a:ln>
                <a:solidFill>
                  <a:srgbClr val="000000"/>
                </a:solidFill>
                <a:effectLst/>
                <a:uLnTx/>
                <a:uFillTx/>
                <a:latin typeface="General Sans" pitchFamily="2" charset="77"/>
                <a:ea typeface="General Sans 2"/>
                <a:cs typeface="General Sans 2"/>
                <a:sym typeface="General Sans 2"/>
              </a:rPr>
              <a:t>Gereedheidsscan</a:t>
            </a:r>
          </a:p>
          <a:p>
            <a:pPr marL="285750" marR="0" lvl="0" indent="-285750" algn="l" defTabSz="609630" rtl="0" eaLnBrk="1" fontAlgn="auto" latinLnBrk="0" hangingPunct="1">
              <a:lnSpc>
                <a:spcPct val="100000"/>
              </a:lnSpc>
              <a:spcBef>
                <a:spcPts val="0"/>
              </a:spcBef>
              <a:spcAft>
                <a:spcPts val="0"/>
              </a:spcAft>
              <a:buClrTx/>
              <a:buSzTx/>
              <a:buFont typeface="Wingdings" pitchFamily="2" charset="2"/>
              <a:buChar char="à"/>
              <a:tabLst/>
              <a:defRPr/>
            </a:pPr>
            <a:r>
              <a:rPr kumimoji="0" lang="nl-NL" sz="1800" b="0" i="0" u="none" strike="noStrike" kern="1200" cap="none" spc="0" normalizeH="0" baseline="0" noProof="0">
                <a:ln>
                  <a:noFill/>
                </a:ln>
                <a:solidFill>
                  <a:srgbClr val="000000"/>
                </a:solidFill>
                <a:effectLst/>
                <a:uLnTx/>
                <a:uFillTx/>
                <a:latin typeface="General Sans" pitchFamily="2" charset="77"/>
                <a:ea typeface="General Sans 2"/>
                <a:cs typeface="General Sans 2"/>
                <a:sym typeface="General Sans 2"/>
              </a:rPr>
              <a:t>Community Leren zonder drempels en Community spotlight</a:t>
            </a:r>
          </a:p>
          <a:p>
            <a:pPr marL="285750" marR="0" lvl="0" indent="-285750" algn="l" defTabSz="609630" rtl="0" eaLnBrk="1" fontAlgn="auto" latinLnBrk="0" hangingPunct="1">
              <a:lnSpc>
                <a:spcPct val="100000"/>
              </a:lnSpc>
              <a:spcBef>
                <a:spcPts val="0"/>
              </a:spcBef>
              <a:spcAft>
                <a:spcPts val="0"/>
              </a:spcAft>
              <a:buClrTx/>
              <a:buSzTx/>
              <a:buFont typeface="Wingdings" pitchFamily="2" charset="2"/>
              <a:buChar char="à"/>
              <a:tabLst/>
              <a:defRPr/>
            </a:pPr>
            <a:r>
              <a:rPr kumimoji="0" lang="nl-NL" sz="1800" b="0" i="0" u="none" strike="noStrike" kern="1200" cap="none" spc="0" normalizeH="0" baseline="0" noProof="0">
                <a:ln>
                  <a:noFill/>
                </a:ln>
                <a:solidFill>
                  <a:srgbClr val="000000"/>
                </a:solidFill>
                <a:effectLst/>
                <a:uLnTx/>
                <a:uFillTx/>
                <a:latin typeface="General Sans" pitchFamily="2" charset="77"/>
                <a:ea typeface="General Sans 2"/>
                <a:cs typeface="General Sans 2"/>
                <a:sym typeface="General Sans 2"/>
              </a:rPr>
              <a:t>SIG onderwijslogistiek hbo/wo </a:t>
            </a:r>
          </a:p>
          <a:p>
            <a:pPr marL="285750" marR="0" lvl="0" indent="-285750" algn="l" defTabSz="609630" rtl="0" eaLnBrk="1" fontAlgn="auto" latinLnBrk="0" hangingPunct="1">
              <a:lnSpc>
                <a:spcPct val="100000"/>
              </a:lnSpc>
              <a:spcBef>
                <a:spcPts val="0"/>
              </a:spcBef>
              <a:spcAft>
                <a:spcPts val="0"/>
              </a:spcAft>
              <a:buClrTx/>
              <a:buSzTx/>
              <a:buFont typeface="Wingdings" pitchFamily="2" charset="2"/>
              <a:buChar char="à"/>
              <a:tabLst/>
              <a:defRPr/>
            </a:pPr>
            <a:r>
              <a:rPr kumimoji="0" lang="nl-NL" sz="1800" b="0" i="0" u="none" strike="noStrike" kern="1200" cap="none" spc="0" normalizeH="0" baseline="0" noProof="0">
                <a:ln>
                  <a:noFill/>
                </a:ln>
                <a:solidFill>
                  <a:srgbClr val="000000"/>
                </a:solidFill>
                <a:effectLst/>
                <a:uLnTx/>
                <a:uFillTx/>
                <a:latin typeface="General Sans" pitchFamily="2" charset="77"/>
                <a:ea typeface="General Sans 2"/>
                <a:cs typeface="General Sans 2"/>
                <a:sym typeface="General Sans 2"/>
              </a:rPr>
              <a:t>Leren zonder drempels: aan de slag!</a:t>
            </a:r>
            <a:endParaRPr kumimoji="0" lang="nl-NL" sz="1800" b="0" i="0" u="none" strike="noStrike" kern="1200" cap="none" spc="0" normalizeH="0" baseline="0" noProof="0">
              <a:ln>
                <a:noFill/>
              </a:ln>
              <a:solidFill>
                <a:prstClr val="black"/>
              </a:solidFill>
              <a:effectLst/>
              <a:uLnTx/>
              <a:uFillTx/>
              <a:latin typeface="General Sans"/>
              <a:ea typeface="+mn-ea"/>
              <a:cs typeface="+mn-cs"/>
            </a:endParaRPr>
          </a:p>
        </p:txBody>
      </p:sp>
      <p:sp>
        <p:nvSpPr>
          <p:cNvPr id="14" name="Freeform 17">
            <a:extLst>
              <a:ext uri="{FF2B5EF4-FFF2-40B4-BE49-F238E27FC236}">
                <a16:creationId xmlns:a16="http://schemas.microsoft.com/office/drawing/2014/main" id="{92BD87A0-8AA8-C288-598A-BE94E470A19F}"/>
              </a:ext>
            </a:extLst>
          </p:cNvPr>
          <p:cNvSpPr/>
          <p:nvPr/>
        </p:nvSpPr>
        <p:spPr>
          <a:xfrm rot="16200000">
            <a:off x="10020315" y="-132"/>
            <a:ext cx="2443650" cy="1897161"/>
          </a:xfrm>
          <a:custGeom>
            <a:avLst/>
            <a:gdLst/>
            <a:ahLst/>
            <a:cxnLst/>
            <a:rect l="l" t="t" r="r" b="b"/>
            <a:pathLst>
              <a:path w="2443650" h="1897161">
                <a:moveTo>
                  <a:pt x="0" y="0"/>
                </a:moveTo>
                <a:lnTo>
                  <a:pt x="2443651" y="0"/>
                </a:lnTo>
                <a:lnTo>
                  <a:pt x="2443651" y="1897161"/>
                </a:lnTo>
                <a:lnTo>
                  <a:pt x="0" y="18971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3">
            <a:extLst>
              <a:ext uri="{FF2B5EF4-FFF2-40B4-BE49-F238E27FC236}">
                <a16:creationId xmlns:a16="http://schemas.microsoft.com/office/drawing/2014/main" id="{AE5C1E68-8C98-5757-27E3-F434402A59FD}"/>
              </a:ext>
            </a:extLst>
          </p:cNvPr>
          <p:cNvSpPr/>
          <p:nvPr/>
        </p:nvSpPr>
        <p:spPr>
          <a:xfrm>
            <a:off x="945137" y="704592"/>
            <a:ext cx="990169" cy="1220030"/>
          </a:xfrm>
          <a:custGeom>
            <a:avLst/>
            <a:gdLst/>
            <a:ahLst/>
            <a:cxnLst/>
            <a:rect l="l" t="t" r="r" b="b"/>
            <a:pathLst>
              <a:path w="1485254" h="1830045">
                <a:moveTo>
                  <a:pt x="0" y="0"/>
                </a:moveTo>
                <a:lnTo>
                  <a:pt x="1485254" y="0"/>
                </a:lnTo>
                <a:lnTo>
                  <a:pt x="1485254" y="1830045"/>
                </a:lnTo>
                <a:lnTo>
                  <a:pt x="0" y="1830045"/>
                </a:lnTo>
                <a:lnTo>
                  <a:pt x="0" y="0"/>
                </a:lnTo>
                <a:close/>
              </a:path>
            </a:pathLst>
          </a:custGeom>
          <a:blipFill>
            <a:blip r:embed="rId4"/>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pic>
        <p:nvPicPr>
          <p:cNvPr id="7" name="Graphic 6">
            <a:extLst>
              <a:ext uri="{FF2B5EF4-FFF2-40B4-BE49-F238E27FC236}">
                <a16:creationId xmlns:a16="http://schemas.microsoft.com/office/drawing/2014/main" id="{29567BB3-AD3C-5825-495B-8C1F41B096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580" y="3674300"/>
            <a:ext cx="1387676" cy="1387676"/>
          </a:xfrm>
          <a:prstGeom prst="rect">
            <a:avLst/>
          </a:prstGeom>
        </p:spPr>
      </p:pic>
    </p:spTree>
    <p:extLst>
      <p:ext uri="{BB962C8B-B14F-4D97-AF65-F5344CB8AC3E}">
        <p14:creationId xmlns:p14="http://schemas.microsoft.com/office/powerpoint/2010/main" val="2868607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AF81"/>
        </a:solidFill>
        <a:effectLst/>
      </p:bgPr>
    </p:bg>
    <p:spTree>
      <p:nvGrpSpPr>
        <p:cNvPr id="1" name="">
          <a:extLst>
            <a:ext uri="{FF2B5EF4-FFF2-40B4-BE49-F238E27FC236}">
              <a16:creationId xmlns:a16="http://schemas.microsoft.com/office/drawing/2014/main" id="{4145058C-B6E5-AC21-1D4F-925D99172F5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DC8815A-50EA-084B-7C5F-2AF20955274A}"/>
              </a:ext>
            </a:extLst>
          </p:cNvPr>
          <p:cNvSpPr txBox="1"/>
          <p:nvPr/>
        </p:nvSpPr>
        <p:spPr>
          <a:xfrm>
            <a:off x="685800" y="806450"/>
            <a:ext cx="11079014" cy="1638077"/>
          </a:xfrm>
          <a:prstGeom prst="rect">
            <a:avLst/>
          </a:prstGeom>
        </p:spPr>
        <p:txBody>
          <a:bodyPr lIns="0" tIns="0" rIns="0" bIns="0" rtlCol="0" anchor="t">
            <a:spAutoFit/>
          </a:bodyPr>
          <a:lstStyle/>
          <a:p>
            <a:pPr defTabSz="609630">
              <a:lnSpc>
                <a:spcPts val="12652"/>
              </a:lnSpc>
            </a:pPr>
            <a:r>
              <a:rPr lang="en-US" sz="12650" dirty="0" err="1">
                <a:solidFill>
                  <a:srgbClr val="FFFFFF"/>
                </a:solidFill>
                <a:latin typeface="General Sans Semibold"/>
                <a:sym typeface="General Sans 1 Semi-Bold"/>
              </a:rPr>
              <a:t>Sectordoelen</a:t>
            </a:r>
            <a:endParaRPr lang="en-US" dirty="0">
              <a:solidFill>
                <a:srgbClr val="FFFFFF"/>
              </a:solidFill>
            </a:endParaRPr>
          </a:p>
        </p:txBody>
      </p:sp>
      <p:sp>
        <p:nvSpPr>
          <p:cNvPr id="3" name="TextBox 3">
            <a:extLst>
              <a:ext uri="{FF2B5EF4-FFF2-40B4-BE49-F238E27FC236}">
                <a16:creationId xmlns:a16="http://schemas.microsoft.com/office/drawing/2014/main" id="{E9E5A98F-45B6-63B9-BFF0-170EB051E649}"/>
              </a:ext>
            </a:extLst>
          </p:cNvPr>
          <p:cNvSpPr txBox="1"/>
          <p:nvPr/>
        </p:nvSpPr>
        <p:spPr>
          <a:xfrm>
            <a:off x="685800" y="2244728"/>
            <a:ext cx="9681966" cy="399597"/>
          </a:xfrm>
          <a:prstGeom prst="rect">
            <a:avLst/>
          </a:prstGeom>
        </p:spPr>
        <p:txBody>
          <a:bodyPr lIns="0" tIns="0" rIns="0" bIns="0" rtlCol="0" anchor="t">
            <a:spAutoFit/>
          </a:bodyPr>
          <a:lstStyle/>
          <a:p>
            <a:pPr algn="just" defTabSz="609630">
              <a:lnSpc>
                <a:spcPts val="3360"/>
              </a:lnSpc>
            </a:pPr>
            <a:r>
              <a:rPr lang="en-US" sz="2400" dirty="0">
                <a:solidFill>
                  <a:srgbClr val="FFFFFF"/>
                </a:solidFill>
                <a:latin typeface="Cooper Lt BT"/>
                <a:cs typeface="Cooper Light BT"/>
                <a:sym typeface="Cooper Lt BT Light"/>
              </a:rPr>
              <a:t>Leren </a:t>
            </a:r>
            <a:r>
              <a:rPr lang="en-US" sz="2400" dirty="0" err="1">
                <a:solidFill>
                  <a:srgbClr val="FFFFFF"/>
                </a:solidFill>
                <a:latin typeface="Cooper Lt BT"/>
                <a:cs typeface="Cooper Light BT"/>
                <a:sym typeface="Cooper Lt BT Light"/>
              </a:rPr>
              <a:t>zonder</a:t>
            </a:r>
            <a:r>
              <a:rPr lang="en-US" sz="2400" dirty="0">
                <a:solidFill>
                  <a:srgbClr val="FFFFFF"/>
                </a:solidFill>
                <a:latin typeface="Cooper Lt BT"/>
                <a:cs typeface="Cooper Light BT"/>
                <a:sym typeface="Cooper Lt BT Light"/>
              </a:rPr>
              <a:t> </a:t>
            </a:r>
            <a:r>
              <a:rPr lang="en-US" sz="2400" dirty="0" err="1">
                <a:solidFill>
                  <a:srgbClr val="FFFFFF"/>
                </a:solidFill>
                <a:latin typeface="Cooper Lt BT"/>
                <a:cs typeface="Cooper Light BT"/>
                <a:sym typeface="Cooper Lt BT Light"/>
              </a:rPr>
              <a:t>drempels</a:t>
            </a:r>
            <a:endParaRPr lang="en-US" sz="2400" dirty="0">
              <a:solidFill>
                <a:srgbClr val="FFFFFF"/>
              </a:solidFill>
              <a:latin typeface="Cooper Lt BT"/>
              <a:ea typeface="Cooper Light BT"/>
              <a:cs typeface="Cooper Light BT"/>
            </a:endParaRPr>
          </a:p>
        </p:txBody>
      </p:sp>
    </p:spTree>
    <p:extLst>
      <p:ext uri="{BB962C8B-B14F-4D97-AF65-F5344CB8AC3E}">
        <p14:creationId xmlns:p14="http://schemas.microsoft.com/office/powerpoint/2010/main" val="1612764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772453" y="6353651"/>
            <a:ext cx="1733747" cy="319375"/>
          </a:xfrm>
          <a:custGeom>
            <a:avLst/>
            <a:gdLst/>
            <a:ahLst/>
            <a:cxnLst/>
            <a:rect l="l" t="t" r="r" b="b"/>
            <a:pathLst>
              <a:path w="2600620" h="479062">
                <a:moveTo>
                  <a:pt x="0" y="0"/>
                </a:moveTo>
                <a:lnTo>
                  <a:pt x="2600620" y="0"/>
                </a:lnTo>
                <a:lnTo>
                  <a:pt x="2600620" y="479061"/>
                </a:lnTo>
                <a:lnTo>
                  <a:pt x="0" y="479061"/>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3" name="Freeform 3"/>
          <p:cNvSpPr/>
          <p:nvPr/>
        </p:nvSpPr>
        <p:spPr>
          <a:xfrm>
            <a:off x="685800" y="5205044"/>
            <a:ext cx="3467493" cy="1148607"/>
          </a:xfrm>
          <a:custGeom>
            <a:avLst/>
            <a:gdLst/>
            <a:ahLst/>
            <a:cxnLst/>
            <a:rect l="l" t="t" r="r" b="b"/>
            <a:pathLst>
              <a:path w="5201240" h="1722911">
                <a:moveTo>
                  <a:pt x="0" y="0"/>
                </a:moveTo>
                <a:lnTo>
                  <a:pt x="5201240" y="0"/>
                </a:lnTo>
                <a:lnTo>
                  <a:pt x="5201240" y="1722911"/>
                </a:lnTo>
                <a:lnTo>
                  <a:pt x="0" y="1722911"/>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4" name="Freeform 4"/>
          <p:cNvSpPr/>
          <p:nvPr/>
        </p:nvSpPr>
        <p:spPr>
          <a:xfrm>
            <a:off x="685800" y="1344023"/>
            <a:ext cx="2084977" cy="2084977"/>
          </a:xfrm>
          <a:custGeom>
            <a:avLst/>
            <a:gdLst/>
            <a:ahLst/>
            <a:cxnLst/>
            <a:rect l="l" t="t" r="r" b="b"/>
            <a:pathLst>
              <a:path w="3127466" h="3127466">
                <a:moveTo>
                  <a:pt x="0" y="0"/>
                </a:moveTo>
                <a:lnTo>
                  <a:pt x="3127466" y="0"/>
                </a:lnTo>
                <a:lnTo>
                  <a:pt x="3127466" y="3127466"/>
                </a:lnTo>
                <a:lnTo>
                  <a:pt x="0" y="3127466"/>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5" name="Freeform 5"/>
          <p:cNvSpPr/>
          <p:nvPr/>
        </p:nvSpPr>
        <p:spPr>
          <a:xfrm>
            <a:off x="4544767" y="5205044"/>
            <a:ext cx="3631959" cy="1148607"/>
          </a:xfrm>
          <a:custGeom>
            <a:avLst/>
            <a:gdLst/>
            <a:ahLst/>
            <a:cxnLst/>
            <a:rect l="l" t="t" r="r" b="b"/>
            <a:pathLst>
              <a:path w="5447939" h="1722911">
                <a:moveTo>
                  <a:pt x="0" y="0"/>
                </a:moveTo>
                <a:lnTo>
                  <a:pt x="5447940" y="0"/>
                </a:lnTo>
                <a:lnTo>
                  <a:pt x="5447940" y="1722911"/>
                </a:lnTo>
                <a:lnTo>
                  <a:pt x="0" y="1722911"/>
                </a:lnTo>
                <a:lnTo>
                  <a:pt x="0" y="0"/>
                </a:lnTo>
                <a:close/>
              </a:path>
            </a:pathLst>
          </a:custGeom>
          <a:blipFill>
            <a:blip r:embed="rId5"/>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6" name="Freeform 6"/>
          <p:cNvSpPr/>
          <p:nvPr/>
        </p:nvSpPr>
        <p:spPr>
          <a:xfrm>
            <a:off x="4544766" y="1344023"/>
            <a:ext cx="2084977" cy="2084977"/>
          </a:xfrm>
          <a:custGeom>
            <a:avLst/>
            <a:gdLst/>
            <a:ahLst/>
            <a:cxnLst/>
            <a:rect l="l" t="t" r="r" b="b"/>
            <a:pathLst>
              <a:path w="3127466" h="3127466">
                <a:moveTo>
                  <a:pt x="0" y="0"/>
                </a:moveTo>
                <a:lnTo>
                  <a:pt x="3127467" y="0"/>
                </a:lnTo>
                <a:lnTo>
                  <a:pt x="3127467" y="3127466"/>
                </a:lnTo>
                <a:lnTo>
                  <a:pt x="0" y="3127466"/>
                </a:lnTo>
                <a:lnTo>
                  <a:pt x="0" y="0"/>
                </a:lnTo>
                <a:close/>
              </a:path>
            </a:pathLst>
          </a:custGeom>
          <a:blipFill>
            <a:blip r:embed="rId6"/>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7" name="Freeform 7"/>
          <p:cNvSpPr/>
          <p:nvPr/>
        </p:nvSpPr>
        <p:spPr>
          <a:xfrm>
            <a:off x="8405960" y="5205044"/>
            <a:ext cx="3390722" cy="1148607"/>
          </a:xfrm>
          <a:custGeom>
            <a:avLst/>
            <a:gdLst/>
            <a:ahLst/>
            <a:cxnLst/>
            <a:rect l="l" t="t" r="r" b="b"/>
            <a:pathLst>
              <a:path w="5086083" h="1722911">
                <a:moveTo>
                  <a:pt x="0" y="0"/>
                </a:moveTo>
                <a:lnTo>
                  <a:pt x="5086084" y="0"/>
                </a:lnTo>
                <a:lnTo>
                  <a:pt x="5086084" y="1722911"/>
                </a:lnTo>
                <a:lnTo>
                  <a:pt x="0" y="1722911"/>
                </a:lnTo>
                <a:lnTo>
                  <a:pt x="0" y="0"/>
                </a:lnTo>
                <a:close/>
              </a:path>
            </a:pathLst>
          </a:custGeom>
          <a:blipFill>
            <a:blip r:embed="rId7"/>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9" name="TextBox 9"/>
          <p:cNvSpPr txBox="1"/>
          <p:nvPr/>
        </p:nvSpPr>
        <p:spPr>
          <a:xfrm>
            <a:off x="685800" y="3695700"/>
            <a:ext cx="3467493" cy="132202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053"/>
              </a:lnSpc>
              <a:spcBef>
                <a:spcPct val="0"/>
              </a:spcBef>
            </a:pPr>
            <a:r>
              <a:rPr lang="en-US" sz="1467" dirty="0">
                <a:solidFill>
                  <a:srgbClr val="000000"/>
                </a:solidFill>
                <a:latin typeface="General Sans"/>
                <a:ea typeface="General Sans"/>
                <a:cs typeface="General Sans"/>
                <a:sym typeface="General Sans"/>
              </a:rPr>
              <a:t>90% van de </a:t>
            </a:r>
            <a:r>
              <a:rPr lang="en-US" sz="1467" dirty="0" err="1">
                <a:solidFill>
                  <a:srgbClr val="000000"/>
                </a:solidFill>
                <a:latin typeface="General Sans"/>
                <a:ea typeface="General Sans"/>
                <a:cs typeface="General Sans"/>
                <a:sym typeface="General Sans"/>
              </a:rPr>
              <a:t>onderwijsinstellingen</a:t>
            </a:r>
            <a:r>
              <a:rPr lang="en-US" sz="1467" dirty="0">
                <a:solidFill>
                  <a:srgbClr val="000000"/>
                </a:solidFill>
                <a:latin typeface="General Sans"/>
                <a:ea typeface="General Sans"/>
                <a:cs typeface="General Sans"/>
                <a:sym typeface="General Sans"/>
              </a:rPr>
              <a:t> </a:t>
            </a:r>
            <a:r>
              <a:rPr lang="en-US" sz="1467" dirty="0" err="1">
                <a:solidFill>
                  <a:srgbClr val="000000"/>
                </a:solidFill>
                <a:latin typeface="General Sans"/>
                <a:ea typeface="General Sans"/>
                <a:cs typeface="General Sans"/>
                <a:sym typeface="General Sans"/>
              </a:rPr>
              <a:t>heeft</a:t>
            </a:r>
            <a:r>
              <a:rPr lang="en-US" sz="1467" dirty="0">
                <a:solidFill>
                  <a:srgbClr val="000000"/>
                </a:solidFill>
                <a:latin typeface="General Sans"/>
                <a:ea typeface="General Sans"/>
                <a:cs typeface="General Sans"/>
                <a:sym typeface="General Sans"/>
              </a:rPr>
              <a:t> de </a:t>
            </a:r>
            <a:r>
              <a:rPr lang="en-US" sz="1467" dirty="0" err="1">
                <a:solidFill>
                  <a:srgbClr val="000000"/>
                </a:solidFill>
                <a:latin typeface="General Sans"/>
                <a:ea typeface="General Sans"/>
                <a:cs typeface="General Sans"/>
                <a:sym typeface="General Sans"/>
              </a:rPr>
              <a:t>onderwijs</a:t>
            </a:r>
            <a:r>
              <a:rPr lang="en-US" sz="1467" dirty="0">
                <a:solidFill>
                  <a:srgbClr val="000000"/>
                </a:solidFill>
                <a:latin typeface="General Sans"/>
                <a:ea typeface="General Sans"/>
                <a:cs typeface="General Sans"/>
                <a:sym typeface="General Sans"/>
              </a:rPr>
              <a:t>-id </a:t>
            </a:r>
            <a:r>
              <a:rPr lang="en-US" sz="1467" dirty="0" err="1">
                <a:solidFill>
                  <a:srgbClr val="000000"/>
                </a:solidFill>
                <a:latin typeface="General Sans"/>
                <a:ea typeface="General Sans"/>
                <a:cs typeface="General Sans"/>
                <a:sym typeface="General Sans"/>
              </a:rPr>
              <a:t>voorziening</a:t>
            </a:r>
            <a:r>
              <a:rPr lang="en-US" sz="1467" dirty="0">
                <a:solidFill>
                  <a:srgbClr val="000000"/>
                </a:solidFill>
                <a:latin typeface="General Sans"/>
                <a:ea typeface="General Sans"/>
                <a:cs typeface="General Sans"/>
                <a:sym typeface="General Sans"/>
              </a:rPr>
              <a:t> (die </a:t>
            </a:r>
            <a:r>
              <a:rPr lang="en-US" sz="1467" dirty="0" err="1">
                <a:solidFill>
                  <a:srgbClr val="000000"/>
                </a:solidFill>
                <a:latin typeface="General Sans"/>
                <a:ea typeface="General Sans"/>
                <a:cs typeface="General Sans"/>
                <a:sym typeface="General Sans"/>
              </a:rPr>
              <a:t>gedurende</a:t>
            </a:r>
            <a:r>
              <a:rPr lang="en-US" sz="1467" dirty="0">
                <a:solidFill>
                  <a:srgbClr val="000000"/>
                </a:solidFill>
                <a:latin typeface="General Sans"/>
                <a:ea typeface="General Sans"/>
                <a:cs typeface="General Sans"/>
                <a:sym typeface="General Sans"/>
              </a:rPr>
              <a:t> </a:t>
            </a:r>
            <a:r>
              <a:rPr lang="en-US" sz="1467" dirty="0" err="1">
                <a:solidFill>
                  <a:srgbClr val="000000"/>
                </a:solidFill>
                <a:latin typeface="General Sans"/>
                <a:ea typeface="General Sans"/>
                <a:cs typeface="General Sans"/>
                <a:sym typeface="General Sans"/>
              </a:rPr>
              <a:t>hun</a:t>
            </a:r>
            <a:r>
              <a:rPr lang="en-US" sz="1467" dirty="0">
                <a:solidFill>
                  <a:srgbClr val="000000"/>
                </a:solidFill>
                <a:latin typeface="General Sans"/>
                <a:ea typeface="General Sans"/>
                <a:cs typeface="General Sans"/>
                <a:sym typeface="General Sans"/>
              </a:rPr>
              <a:t> hele </a:t>
            </a:r>
            <a:r>
              <a:rPr lang="en-US" sz="1467" dirty="0" err="1">
                <a:solidFill>
                  <a:srgbClr val="000000"/>
                </a:solidFill>
                <a:latin typeface="General Sans"/>
                <a:ea typeface="General Sans"/>
                <a:cs typeface="General Sans"/>
                <a:sym typeface="General Sans"/>
              </a:rPr>
              <a:t>leven</a:t>
            </a:r>
            <a:r>
              <a:rPr lang="en-US" sz="1467" dirty="0">
                <a:solidFill>
                  <a:srgbClr val="000000"/>
                </a:solidFill>
                <a:latin typeface="General Sans"/>
                <a:ea typeface="General Sans"/>
                <a:cs typeface="General Sans"/>
                <a:sym typeface="General Sans"/>
              </a:rPr>
              <a:t>, in het </a:t>
            </a:r>
            <a:r>
              <a:rPr lang="en-US" sz="1467" dirty="0" err="1">
                <a:solidFill>
                  <a:srgbClr val="000000"/>
                </a:solidFill>
                <a:latin typeface="General Sans"/>
                <a:ea typeface="General Sans"/>
                <a:cs typeface="General Sans"/>
                <a:sym typeface="General Sans"/>
              </a:rPr>
              <a:t>gehele</a:t>
            </a:r>
            <a:r>
              <a:rPr lang="en-US" sz="1467" dirty="0">
                <a:solidFill>
                  <a:srgbClr val="000000"/>
                </a:solidFill>
                <a:latin typeface="General Sans"/>
                <a:ea typeface="General Sans"/>
                <a:cs typeface="General Sans"/>
                <a:sym typeface="General Sans"/>
              </a:rPr>
              <a:t> </a:t>
            </a:r>
            <a:r>
              <a:rPr lang="en-US" sz="1467" dirty="0" err="1">
                <a:solidFill>
                  <a:srgbClr val="000000"/>
                </a:solidFill>
                <a:latin typeface="General Sans"/>
                <a:ea typeface="General Sans"/>
                <a:cs typeface="General Sans"/>
                <a:sym typeface="General Sans"/>
              </a:rPr>
              <a:t>vervolgonderwijs</a:t>
            </a:r>
            <a:r>
              <a:rPr lang="en-US" sz="1467" dirty="0">
                <a:solidFill>
                  <a:srgbClr val="000000"/>
                </a:solidFill>
                <a:latin typeface="General Sans"/>
                <a:ea typeface="General Sans"/>
                <a:cs typeface="General Sans"/>
                <a:sym typeface="General Sans"/>
              </a:rPr>
              <a:t> </a:t>
            </a:r>
            <a:r>
              <a:rPr lang="en-US" sz="1467" dirty="0" err="1">
                <a:solidFill>
                  <a:srgbClr val="000000"/>
                </a:solidFill>
                <a:latin typeface="General Sans"/>
                <a:ea typeface="General Sans"/>
                <a:cs typeface="General Sans"/>
                <a:sym typeface="General Sans"/>
              </a:rPr>
              <a:t>gebruikt</a:t>
            </a:r>
            <a:r>
              <a:rPr lang="en-US" sz="1467" dirty="0">
                <a:solidFill>
                  <a:srgbClr val="000000"/>
                </a:solidFill>
                <a:latin typeface="General Sans"/>
                <a:ea typeface="General Sans"/>
                <a:cs typeface="General Sans"/>
                <a:sym typeface="General Sans"/>
              </a:rPr>
              <a:t> </a:t>
            </a:r>
            <a:r>
              <a:rPr lang="en-US" sz="1467" dirty="0" err="1">
                <a:solidFill>
                  <a:srgbClr val="000000"/>
                </a:solidFill>
                <a:latin typeface="General Sans"/>
                <a:ea typeface="General Sans"/>
                <a:cs typeface="General Sans"/>
                <a:sym typeface="General Sans"/>
              </a:rPr>
              <a:t>kan</a:t>
            </a:r>
            <a:r>
              <a:rPr lang="en-US" sz="1467" dirty="0">
                <a:solidFill>
                  <a:srgbClr val="000000"/>
                </a:solidFill>
                <a:latin typeface="General Sans"/>
                <a:ea typeface="General Sans"/>
                <a:cs typeface="General Sans"/>
                <a:sym typeface="General Sans"/>
              </a:rPr>
              <a:t> </a:t>
            </a:r>
            <a:r>
              <a:rPr lang="en-US" sz="1467" dirty="0" err="1">
                <a:solidFill>
                  <a:srgbClr val="000000"/>
                </a:solidFill>
                <a:latin typeface="General Sans"/>
                <a:ea typeface="General Sans"/>
                <a:cs typeface="General Sans"/>
                <a:sym typeface="General Sans"/>
              </a:rPr>
              <a:t>worden</a:t>
            </a:r>
            <a:r>
              <a:rPr lang="en-US" sz="1467" dirty="0">
                <a:solidFill>
                  <a:srgbClr val="000000"/>
                </a:solidFill>
                <a:latin typeface="General Sans"/>
                <a:ea typeface="General Sans"/>
                <a:cs typeface="General Sans"/>
                <a:sym typeface="General Sans"/>
              </a:rPr>
              <a:t>) </a:t>
            </a:r>
            <a:r>
              <a:rPr lang="en-US" sz="1467" dirty="0" err="1">
                <a:solidFill>
                  <a:srgbClr val="000000"/>
                </a:solidFill>
                <a:latin typeface="General Sans"/>
                <a:ea typeface="General Sans"/>
                <a:cs typeface="General Sans"/>
                <a:sym typeface="General Sans"/>
              </a:rPr>
              <a:t>voor</a:t>
            </a:r>
            <a:r>
              <a:rPr lang="en-US" sz="1467" dirty="0">
                <a:solidFill>
                  <a:srgbClr val="000000"/>
                </a:solidFill>
                <a:latin typeface="General Sans"/>
                <a:ea typeface="General Sans"/>
                <a:cs typeface="General Sans"/>
                <a:sym typeface="General Sans"/>
              </a:rPr>
              <a:t> lerenden </a:t>
            </a:r>
            <a:r>
              <a:rPr lang="en-US" sz="1467" dirty="0" err="1">
                <a:solidFill>
                  <a:srgbClr val="000000"/>
                </a:solidFill>
                <a:latin typeface="General Sans"/>
                <a:ea typeface="General Sans"/>
                <a:cs typeface="General Sans"/>
                <a:sym typeface="General Sans"/>
              </a:rPr>
              <a:t>geadopteerd</a:t>
            </a:r>
            <a:r>
              <a:rPr lang="en-US" sz="1467" dirty="0">
                <a:solidFill>
                  <a:srgbClr val="000000"/>
                </a:solidFill>
                <a:latin typeface="General Sans"/>
                <a:ea typeface="General Sans"/>
                <a:cs typeface="General Sans"/>
                <a:sym typeface="General Sans"/>
              </a:rPr>
              <a:t>.</a:t>
            </a:r>
          </a:p>
        </p:txBody>
      </p:sp>
      <p:sp>
        <p:nvSpPr>
          <p:cNvPr id="10" name="TextBox 10"/>
          <p:cNvSpPr txBox="1"/>
          <p:nvPr/>
        </p:nvSpPr>
        <p:spPr>
          <a:xfrm>
            <a:off x="8405960" y="3695700"/>
            <a:ext cx="3467493" cy="52154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053"/>
              </a:lnSpc>
              <a:spcBef>
                <a:spcPct val="0"/>
              </a:spcBef>
            </a:pPr>
            <a:r>
              <a:rPr lang="en-US" sz="1466">
                <a:solidFill>
                  <a:srgbClr val="000000"/>
                </a:solidFill>
                <a:latin typeface="General Sans"/>
                <a:ea typeface="General Sans"/>
                <a:cs typeface="General Sans"/>
                <a:sym typeface="General Sans"/>
              </a:rPr>
              <a:t>Sectorbrede afspraken over vastleggen</a:t>
            </a:r>
          </a:p>
          <a:p>
            <a:pPr algn="l">
              <a:lnSpc>
                <a:spcPts val="2053"/>
              </a:lnSpc>
              <a:spcBef>
                <a:spcPct val="0"/>
              </a:spcBef>
            </a:pPr>
            <a:r>
              <a:rPr lang="en-US" sz="1466">
                <a:solidFill>
                  <a:srgbClr val="000000"/>
                </a:solidFill>
                <a:latin typeface="General Sans"/>
                <a:ea typeface="General Sans"/>
                <a:cs typeface="General Sans"/>
                <a:sym typeface="General Sans"/>
              </a:rPr>
              <a:t>curriculuminformatie gemaakt.</a:t>
            </a:r>
          </a:p>
        </p:txBody>
      </p:sp>
      <p:sp>
        <p:nvSpPr>
          <p:cNvPr id="11" name="TextBox 11"/>
          <p:cNvSpPr txBox="1"/>
          <p:nvPr/>
        </p:nvSpPr>
        <p:spPr>
          <a:xfrm>
            <a:off x="4544766" y="3695700"/>
            <a:ext cx="3467493" cy="7818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053"/>
              </a:lnSpc>
              <a:spcBef>
                <a:spcPct val="0"/>
              </a:spcBef>
            </a:pPr>
            <a:r>
              <a:rPr lang="en-US" sz="1466">
                <a:solidFill>
                  <a:srgbClr val="000000"/>
                </a:solidFill>
                <a:latin typeface="General Sans"/>
                <a:ea typeface="General Sans"/>
                <a:cs typeface="General Sans"/>
                <a:sym typeface="General Sans"/>
              </a:rPr>
              <a:t>60% van instellingen heeft de voorziening voor het ontsluiten van onderwijsaanbod geadopteerd </a:t>
            </a:r>
          </a:p>
        </p:txBody>
      </p:sp>
      <p:sp>
        <p:nvSpPr>
          <p:cNvPr id="12" name="Freeform 12"/>
          <p:cNvSpPr/>
          <p:nvPr/>
        </p:nvSpPr>
        <p:spPr>
          <a:xfrm>
            <a:off x="8405960" y="1344023"/>
            <a:ext cx="2084977" cy="2084977"/>
          </a:xfrm>
          <a:custGeom>
            <a:avLst/>
            <a:gdLst/>
            <a:ahLst/>
            <a:cxnLst/>
            <a:rect l="l" t="t" r="r" b="b"/>
            <a:pathLst>
              <a:path w="3127466" h="3127466">
                <a:moveTo>
                  <a:pt x="0" y="0"/>
                </a:moveTo>
                <a:lnTo>
                  <a:pt x="3127467" y="0"/>
                </a:lnTo>
                <a:lnTo>
                  <a:pt x="3127467" y="3127466"/>
                </a:lnTo>
                <a:lnTo>
                  <a:pt x="0" y="3127466"/>
                </a:lnTo>
                <a:lnTo>
                  <a:pt x="0" y="0"/>
                </a:lnTo>
                <a:close/>
              </a:path>
            </a:pathLst>
          </a:custGeom>
          <a:blipFill>
            <a:blip r:embed="rId8"/>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13" name="TextBox 3">
            <a:extLst>
              <a:ext uri="{FF2B5EF4-FFF2-40B4-BE49-F238E27FC236}">
                <a16:creationId xmlns:a16="http://schemas.microsoft.com/office/drawing/2014/main" id="{FF5B2DE2-97A3-AB94-6305-933D642968ED}"/>
              </a:ext>
            </a:extLst>
          </p:cNvPr>
          <p:cNvSpPr txBox="1"/>
          <p:nvPr/>
        </p:nvSpPr>
        <p:spPr>
          <a:xfrm>
            <a:off x="685800" y="545716"/>
            <a:ext cx="9681966" cy="448008"/>
          </a:xfrm>
          <a:prstGeom prst="rect">
            <a:avLst/>
          </a:prstGeom>
        </p:spPr>
        <p:txBody>
          <a:bodyPr lIns="0" tIns="0" rIns="0" bIns="0" rtlCol="0" anchor="t">
            <a:spAutoFit/>
          </a:bodyPr>
          <a:lstStyle/>
          <a:p>
            <a:pPr algn="just" defTabSz="609630">
              <a:lnSpc>
                <a:spcPts val="3360"/>
              </a:lnSpc>
            </a:pPr>
            <a:r>
              <a:rPr lang="en-US" sz="4000" dirty="0">
                <a:latin typeface="Cooper Lt BT"/>
                <a:cs typeface="Cooper Light BT"/>
                <a:sym typeface="Cooper Lt BT Light"/>
              </a:rPr>
              <a:t>Leren </a:t>
            </a:r>
            <a:r>
              <a:rPr lang="en-US" sz="4000" dirty="0" err="1">
                <a:latin typeface="Cooper Lt BT"/>
                <a:cs typeface="Cooper Light BT"/>
                <a:sym typeface="Cooper Lt BT Light"/>
              </a:rPr>
              <a:t>zonder</a:t>
            </a:r>
            <a:r>
              <a:rPr lang="en-US" sz="4000" dirty="0">
                <a:latin typeface="Cooper Lt BT"/>
                <a:cs typeface="Cooper Light BT"/>
                <a:sym typeface="Cooper Lt BT Light"/>
              </a:rPr>
              <a:t> </a:t>
            </a:r>
            <a:r>
              <a:rPr lang="en-US" sz="4000" dirty="0" err="1">
                <a:latin typeface="Cooper Lt BT"/>
                <a:cs typeface="Cooper Light BT"/>
                <a:sym typeface="Cooper Lt BT Light"/>
              </a:rPr>
              <a:t>drempels</a:t>
            </a:r>
            <a:endParaRPr lang="en-US" sz="4000" dirty="0">
              <a:latin typeface="Cooper Lt BT"/>
              <a:ea typeface="Cooper Light BT"/>
              <a:cs typeface="Cooper Light BT"/>
            </a:endParaRPr>
          </a:p>
        </p:txBody>
      </p:sp>
    </p:spTree>
    <p:extLst>
      <p:ext uri="{BB962C8B-B14F-4D97-AF65-F5344CB8AC3E}">
        <p14:creationId xmlns:p14="http://schemas.microsoft.com/office/powerpoint/2010/main" val="2043274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772453" y="6353651"/>
            <a:ext cx="1733747" cy="319375"/>
          </a:xfrm>
          <a:custGeom>
            <a:avLst/>
            <a:gdLst/>
            <a:ahLst/>
            <a:cxnLst/>
            <a:rect l="l" t="t" r="r" b="b"/>
            <a:pathLst>
              <a:path w="2600620" h="479062">
                <a:moveTo>
                  <a:pt x="0" y="0"/>
                </a:moveTo>
                <a:lnTo>
                  <a:pt x="2600620" y="0"/>
                </a:lnTo>
                <a:lnTo>
                  <a:pt x="2600620" y="479061"/>
                </a:lnTo>
                <a:lnTo>
                  <a:pt x="0" y="479061"/>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3" name="Freeform 3"/>
          <p:cNvSpPr/>
          <p:nvPr/>
        </p:nvSpPr>
        <p:spPr>
          <a:xfrm>
            <a:off x="685800" y="5205044"/>
            <a:ext cx="3720185" cy="1148607"/>
          </a:xfrm>
          <a:custGeom>
            <a:avLst/>
            <a:gdLst/>
            <a:ahLst/>
            <a:cxnLst/>
            <a:rect l="l" t="t" r="r" b="b"/>
            <a:pathLst>
              <a:path w="5580278" h="1722911">
                <a:moveTo>
                  <a:pt x="0" y="0"/>
                </a:moveTo>
                <a:lnTo>
                  <a:pt x="5580278" y="0"/>
                </a:lnTo>
                <a:lnTo>
                  <a:pt x="5580278" y="1722911"/>
                </a:lnTo>
                <a:lnTo>
                  <a:pt x="0" y="1722911"/>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4" name="Freeform 4"/>
          <p:cNvSpPr/>
          <p:nvPr/>
        </p:nvSpPr>
        <p:spPr>
          <a:xfrm>
            <a:off x="681789" y="1344023"/>
            <a:ext cx="2084977" cy="2084977"/>
          </a:xfrm>
          <a:custGeom>
            <a:avLst/>
            <a:gdLst/>
            <a:ahLst/>
            <a:cxnLst/>
            <a:rect l="l" t="t" r="r" b="b"/>
            <a:pathLst>
              <a:path w="3127466" h="3127466">
                <a:moveTo>
                  <a:pt x="0" y="0"/>
                </a:moveTo>
                <a:lnTo>
                  <a:pt x="3127466" y="0"/>
                </a:lnTo>
                <a:lnTo>
                  <a:pt x="3127466" y="3127466"/>
                </a:lnTo>
                <a:lnTo>
                  <a:pt x="0" y="3127466"/>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5" name="Freeform 5"/>
          <p:cNvSpPr/>
          <p:nvPr/>
        </p:nvSpPr>
        <p:spPr>
          <a:xfrm>
            <a:off x="4544767" y="5205044"/>
            <a:ext cx="3624983" cy="1187182"/>
          </a:xfrm>
          <a:custGeom>
            <a:avLst/>
            <a:gdLst/>
            <a:ahLst/>
            <a:cxnLst/>
            <a:rect l="l" t="t" r="r" b="b"/>
            <a:pathLst>
              <a:path w="5437475" h="1780773">
                <a:moveTo>
                  <a:pt x="0" y="0"/>
                </a:moveTo>
                <a:lnTo>
                  <a:pt x="5437475" y="0"/>
                </a:lnTo>
                <a:lnTo>
                  <a:pt x="5437475" y="1780773"/>
                </a:lnTo>
                <a:lnTo>
                  <a:pt x="0" y="1780773"/>
                </a:lnTo>
                <a:lnTo>
                  <a:pt x="0" y="0"/>
                </a:lnTo>
                <a:close/>
              </a:path>
            </a:pathLst>
          </a:custGeom>
          <a:blipFill>
            <a:blip r:embed="rId5"/>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6" name="Freeform 6"/>
          <p:cNvSpPr/>
          <p:nvPr/>
        </p:nvSpPr>
        <p:spPr>
          <a:xfrm>
            <a:off x="4544766" y="1344023"/>
            <a:ext cx="2084977" cy="2084977"/>
          </a:xfrm>
          <a:custGeom>
            <a:avLst/>
            <a:gdLst/>
            <a:ahLst/>
            <a:cxnLst/>
            <a:rect l="l" t="t" r="r" b="b"/>
            <a:pathLst>
              <a:path w="3127466" h="3127466">
                <a:moveTo>
                  <a:pt x="0" y="0"/>
                </a:moveTo>
                <a:lnTo>
                  <a:pt x="3127467" y="0"/>
                </a:lnTo>
                <a:lnTo>
                  <a:pt x="3127467" y="3127466"/>
                </a:lnTo>
                <a:lnTo>
                  <a:pt x="0" y="3127466"/>
                </a:lnTo>
                <a:lnTo>
                  <a:pt x="0" y="0"/>
                </a:lnTo>
                <a:close/>
              </a:path>
            </a:pathLst>
          </a:custGeom>
          <a:blipFill>
            <a:blip r:embed="rId6"/>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9" name="TextBox 9"/>
          <p:cNvSpPr txBox="1"/>
          <p:nvPr/>
        </p:nvSpPr>
        <p:spPr>
          <a:xfrm>
            <a:off x="685800" y="3695700"/>
            <a:ext cx="3467493" cy="78189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053"/>
              </a:lnSpc>
              <a:spcBef>
                <a:spcPct val="0"/>
              </a:spcBef>
            </a:pPr>
            <a:r>
              <a:rPr lang="en-US" sz="1467">
                <a:solidFill>
                  <a:srgbClr val="000000"/>
                </a:solidFill>
                <a:latin typeface="General Sans"/>
                <a:ea typeface="General Sans"/>
                <a:cs typeface="General Sans"/>
                <a:sym typeface="General Sans"/>
              </a:rPr>
              <a:t>85% van onderwijsinstellingen heeft de</a:t>
            </a:r>
          </a:p>
          <a:p>
            <a:pPr algn="l">
              <a:lnSpc>
                <a:spcPts val="2053"/>
              </a:lnSpc>
              <a:spcBef>
                <a:spcPct val="0"/>
              </a:spcBef>
            </a:pPr>
            <a:r>
              <a:rPr lang="en-US" sz="1467">
                <a:solidFill>
                  <a:srgbClr val="000000"/>
                </a:solidFill>
                <a:latin typeface="General Sans"/>
                <a:ea typeface="General Sans"/>
                <a:cs typeface="General Sans"/>
                <a:sym typeface="General Sans"/>
              </a:rPr>
              <a:t>voorziening voor aanmelden, inschrijven en intekenen geadopteerd.</a:t>
            </a:r>
          </a:p>
        </p:txBody>
      </p:sp>
      <p:sp>
        <p:nvSpPr>
          <p:cNvPr id="11" name="TextBox 11"/>
          <p:cNvSpPr txBox="1"/>
          <p:nvPr/>
        </p:nvSpPr>
        <p:spPr>
          <a:xfrm>
            <a:off x="4544766" y="3695700"/>
            <a:ext cx="3467493" cy="78189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053"/>
              </a:lnSpc>
              <a:spcBef>
                <a:spcPct val="0"/>
              </a:spcBef>
            </a:pPr>
            <a:r>
              <a:rPr lang="en-US" sz="1466">
                <a:solidFill>
                  <a:srgbClr val="000000"/>
                </a:solidFill>
                <a:latin typeface="General Sans"/>
                <a:ea typeface="General Sans"/>
                <a:cs typeface="General Sans"/>
                <a:sym typeface="General Sans"/>
              </a:rPr>
              <a:t>30% van onderwijsinstellingen heeft een wallet en bijbehorende voorzieningen geadopteerd.</a:t>
            </a:r>
          </a:p>
        </p:txBody>
      </p:sp>
      <p:sp>
        <p:nvSpPr>
          <p:cNvPr id="14" name="TextBox 14"/>
          <p:cNvSpPr txBox="1"/>
          <p:nvPr/>
        </p:nvSpPr>
        <p:spPr>
          <a:xfrm>
            <a:off x="11873453" y="-96441"/>
            <a:ext cx="318547" cy="695444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sp>
        <p:nvSpPr>
          <p:cNvPr id="7" name="TextBox 3">
            <a:extLst>
              <a:ext uri="{FF2B5EF4-FFF2-40B4-BE49-F238E27FC236}">
                <a16:creationId xmlns:a16="http://schemas.microsoft.com/office/drawing/2014/main" id="{FBA4489B-8595-AE49-1C28-AC00311C6821}"/>
              </a:ext>
            </a:extLst>
          </p:cNvPr>
          <p:cNvSpPr txBox="1"/>
          <p:nvPr/>
        </p:nvSpPr>
        <p:spPr>
          <a:xfrm>
            <a:off x="685800" y="545716"/>
            <a:ext cx="9681966" cy="448008"/>
          </a:xfrm>
          <a:prstGeom prst="rect">
            <a:avLst/>
          </a:prstGeom>
        </p:spPr>
        <p:txBody>
          <a:bodyPr lIns="0" tIns="0" rIns="0" bIns="0" rtlCol="0" anchor="t">
            <a:spAutoFit/>
          </a:bodyPr>
          <a:lstStyle/>
          <a:p>
            <a:pPr algn="just" defTabSz="609630">
              <a:lnSpc>
                <a:spcPts val="3360"/>
              </a:lnSpc>
            </a:pPr>
            <a:r>
              <a:rPr lang="en-US" sz="4000" dirty="0">
                <a:latin typeface="Cooper Lt BT"/>
                <a:cs typeface="Cooper Light BT"/>
                <a:sym typeface="Cooper Lt BT Light"/>
              </a:rPr>
              <a:t>Leren </a:t>
            </a:r>
            <a:r>
              <a:rPr lang="en-US" sz="4000" dirty="0" err="1">
                <a:latin typeface="Cooper Lt BT"/>
                <a:cs typeface="Cooper Light BT"/>
                <a:sym typeface="Cooper Lt BT Light"/>
              </a:rPr>
              <a:t>zonder</a:t>
            </a:r>
            <a:r>
              <a:rPr lang="en-US" sz="4000" dirty="0">
                <a:latin typeface="Cooper Lt BT"/>
                <a:cs typeface="Cooper Light BT"/>
                <a:sym typeface="Cooper Lt BT Light"/>
              </a:rPr>
              <a:t> </a:t>
            </a:r>
            <a:r>
              <a:rPr lang="en-US" sz="4000" dirty="0" err="1">
                <a:latin typeface="Cooper Lt BT"/>
                <a:cs typeface="Cooper Light BT"/>
                <a:sym typeface="Cooper Lt BT Light"/>
              </a:rPr>
              <a:t>drempels</a:t>
            </a:r>
            <a:endParaRPr lang="en-US" sz="4000" dirty="0">
              <a:latin typeface="Cooper Lt BT"/>
              <a:ea typeface="Cooper Light BT"/>
              <a:cs typeface="Cooper Light BT"/>
            </a:endParaRPr>
          </a:p>
        </p:txBody>
      </p:sp>
    </p:spTree>
    <p:extLst>
      <p:ext uri="{BB962C8B-B14F-4D97-AF65-F5344CB8AC3E}">
        <p14:creationId xmlns:p14="http://schemas.microsoft.com/office/powerpoint/2010/main" val="333750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8F86ED6-4C85-7F3F-5E7A-45610C70BCA4}"/>
            </a:ext>
          </a:extLst>
        </p:cNvPr>
        <p:cNvGrpSpPr/>
        <p:nvPr/>
      </p:nvGrpSpPr>
      <p:grpSpPr>
        <a:xfrm>
          <a:off x="0" y="0"/>
          <a:ext cx="0" cy="0"/>
          <a:chOff x="0" y="0"/>
          <a:chExt cx="0" cy="0"/>
        </a:xfrm>
      </p:grpSpPr>
      <p:sp>
        <p:nvSpPr>
          <p:cNvPr id="6" name="TextBox 3">
            <a:extLst>
              <a:ext uri="{FF2B5EF4-FFF2-40B4-BE49-F238E27FC236}">
                <a16:creationId xmlns:a16="http://schemas.microsoft.com/office/drawing/2014/main" id="{C6DA058E-1C6E-6D16-5A26-CB3C8510819E}"/>
              </a:ext>
            </a:extLst>
          </p:cNvPr>
          <p:cNvSpPr txBox="1"/>
          <p:nvPr/>
        </p:nvSpPr>
        <p:spPr>
          <a:xfrm>
            <a:off x="620607" y="681605"/>
            <a:ext cx="10847463" cy="244430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6347"/>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2E75BC"/>
                </a:solidFill>
                <a:effectLst/>
                <a:uLnTx/>
                <a:uFillTx/>
                <a:latin typeface="General Sans Semibold"/>
                <a:ea typeface="+mn-ea"/>
                <a:cs typeface="+mn-cs"/>
                <a:sym typeface="General Sans 1 Semi-Bold"/>
              </a:rPr>
              <a:t>Twee </a:t>
            </a:r>
            <a:endParaRPr kumimoji="0" lang="en-US" sz="6400" b="0" i="0" u="none" strike="noStrike" kern="1200" cap="none" spc="0" normalizeH="0" baseline="0" noProof="0">
              <a:ln>
                <a:noFill/>
              </a:ln>
              <a:solidFill>
                <a:srgbClr val="000000"/>
              </a:solidFill>
              <a:effectLst/>
              <a:uLnTx/>
              <a:uFillTx/>
              <a:latin typeface="Calibri"/>
              <a:ea typeface="Calibri"/>
              <a:cs typeface="Calibri"/>
              <a:sym typeface="General Sans 1 Semi-Bold"/>
            </a:endParaRPr>
          </a:p>
          <a:p>
            <a:pPr marL="0" marR="0" lvl="0" indent="0" algn="l" defTabSz="609539" rtl="0" eaLnBrk="1" fontAlgn="auto" latinLnBrk="0" hangingPunct="1">
              <a:lnSpc>
                <a:spcPts val="6347"/>
              </a:lnSpc>
              <a:spcBef>
                <a:spcPts val="0"/>
              </a:spcBef>
              <a:spcAft>
                <a:spcPts val="0"/>
              </a:spcAft>
              <a:buClrTx/>
              <a:buSzTx/>
              <a:buFontTx/>
              <a:buNone/>
              <a:tabLst/>
              <a:defRPr/>
            </a:pPr>
            <a:r>
              <a:rPr kumimoji="0" lang="en-US" sz="6400" b="0" i="0" u="none" strike="noStrike" kern="1200" cap="none" spc="0" normalizeH="0" baseline="0" noProof="0" dirty="0" err="1">
                <a:ln>
                  <a:noFill/>
                </a:ln>
                <a:solidFill>
                  <a:srgbClr val="2E75BC"/>
                </a:solidFill>
                <a:effectLst/>
                <a:uLnTx/>
                <a:uFillTx/>
                <a:latin typeface="General Sans Semibold"/>
                <a:ea typeface="+mn-ea"/>
                <a:cs typeface="+mn-cs"/>
                <a:sym typeface="General Sans 1 Semi-Bold"/>
              </a:rPr>
              <a:t>beloftes</a:t>
            </a:r>
            <a:r>
              <a:rPr kumimoji="0" lang="en-US" sz="6400" b="0" i="0" u="none" strike="noStrike" kern="1200" cap="none" spc="0" normalizeH="0" baseline="0" noProof="0" dirty="0">
                <a:ln>
                  <a:noFill/>
                </a:ln>
                <a:solidFill>
                  <a:srgbClr val="2E75BC"/>
                </a:solidFill>
                <a:effectLst/>
                <a:uLnTx/>
                <a:uFillTx/>
                <a:latin typeface="General Sans Semibold"/>
                <a:ea typeface="+mn-ea"/>
                <a:cs typeface="+mn-cs"/>
                <a:sym typeface="General Sans 1 Semi-Bold"/>
              </a:rPr>
              <a:t> </a:t>
            </a:r>
            <a:endParaRPr kumimoji="0" lang="en-US" sz="6400" b="0" i="0" u="none" strike="noStrike" kern="1200" cap="none" spc="0" normalizeH="0" baseline="0" noProof="0">
              <a:ln>
                <a:noFill/>
              </a:ln>
              <a:solidFill>
                <a:srgbClr val="000000"/>
              </a:solidFill>
              <a:effectLst/>
              <a:uLnTx/>
              <a:uFillTx/>
              <a:latin typeface="Calibri"/>
              <a:ea typeface="Calibri"/>
              <a:cs typeface="Calibri"/>
            </a:endParaRPr>
          </a:p>
          <a:p>
            <a:pPr marL="0" marR="0" lvl="0" indent="0" algn="l" defTabSz="609539" rtl="0" eaLnBrk="1" fontAlgn="auto" latinLnBrk="0" hangingPunct="1">
              <a:lnSpc>
                <a:spcPts val="6347"/>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2E75BC"/>
                </a:solidFill>
                <a:effectLst/>
                <a:uLnTx/>
                <a:uFillTx/>
                <a:latin typeface="General Sans Semibold"/>
                <a:ea typeface="+mn-ea"/>
                <a:cs typeface="+mn-cs"/>
                <a:sym typeface="General Sans 1 Semi-Bold"/>
              </a:rPr>
              <a:t>van </a:t>
            </a:r>
            <a:r>
              <a:rPr kumimoji="0" lang="en-US" sz="6400" b="0" i="0" u="none" strike="noStrike" kern="1200" cap="none" spc="0" normalizeH="0" baseline="0" noProof="0" dirty="0" err="1">
                <a:ln>
                  <a:noFill/>
                </a:ln>
                <a:solidFill>
                  <a:srgbClr val="2E75BC"/>
                </a:solidFill>
                <a:effectLst/>
                <a:uLnTx/>
                <a:uFillTx/>
                <a:latin typeface="General Sans Semibold"/>
                <a:ea typeface="+mn-ea"/>
                <a:cs typeface="+mn-cs"/>
                <a:sym typeface="General Sans 1 Semi-Bold"/>
              </a:rPr>
              <a:t>Npuls</a:t>
            </a:r>
            <a:endParaRPr kumimoji="0" lang="en-US" sz="64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9" name="Ovaal 8">
            <a:extLst>
              <a:ext uri="{FF2B5EF4-FFF2-40B4-BE49-F238E27FC236}">
                <a16:creationId xmlns:a16="http://schemas.microsoft.com/office/drawing/2014/main" id="{B5818D46-D09C-9061-1E53-EEC9006DD902}"/>
              </a:ext>
            </a:extLst>
          </p:cNvPr>
          <p:cNvSpPr/>
          <p:nvPr/>
        </p:nvSpPr>
        <p:spPr>
          <a:xfrm>
            <a:off x="4837991" y="375834"/>
            <a:ext cx="3163870" cy="3110855"/>
          </a:xfrm>
          <a:prstGeom prst="ellipse">
            <a:avLst/>
          </a:prstGeom>
          <a:solidFill>
            <a:srgbClr val="CCEEE6"/>
          </a:solidFill>
          <a:ln>
            <a:noFill/>
          </a:ln>
        </p:spPr>
        <p:style>
          <a:lnRef idx="2">
            <a:schemeClr val="accent1">
              <a:shade val="15000"/>
            </a:schemeClr>
          </a:lnRef>
          <a:fillRef idx="1">
            <a:schemeClr val="accent1"/>
          </a:fillRef>
          <a:effectRef idx="0">
            <a:schemeClr val="accent1"/>
          </a:effectRef>
          <a:fontRef idx="minor">
            <a:schemeClr val="lt1"/>
          </a:fontRef>
        </p:style>
        <p:txBody>
          <a:bodyPr lIns="60960" tIns="30480" rIns="60960" bIns="30480"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867" b="1" i="0" u="none" strike="noStrike" kern="1200" cap="none" spc="0" normalizeH="0" baseline="0" noProof="0" dirty="0">
                <a:ln>
                  <a:noFill/>
                </a:ln>
                <a:solidFill>
                  <a:srgbClr val="00AE7F"/>
                </a:solidFill>
                <a:effectLst/>
                <a:uLnTx/>
                <a:uFillTx/>
                <a:latin typeface="General Sans Semibold" pitchFamily="50" charset="0"/>
                <a:ea typeface="+mn-ea"/>
                <a:cs typeface="+mn-cs"/>
              </a:rPr>
              <a:t>Leren zonder drempels</a:t>
            </a: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850" b="1" i="0" u="none" strike="noStrike" kern="1200" cap="none" spc="0" normalizeH="0" baseline="0" noProof="0" dirty="0">
              <a:ln>
                <a:noFill/>
              </a:ln>
              <a:solidFill>
                <a:srgbClr val="00AE7F"/>
              </a:solidFill>
              <a:effectLst/>
              <a:uLnTx/>
              <a:uFillTx/>
              <a:latin typeface="General Sans Semibold"/>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AE7F"/>
                </a:solidFill>
                <a:effectLst/>
                <a:uLnTx/>
                <a:uFillTx/>
                <a:latin typeface="Cooper Lt BT"/>
                <a:ea typeface="+mn-ea"/>
                <a:cs typeface="+mn-cs"/>
              </a:rPr>
              <a:t>De lerende heeft regie op de eigen leer- en ontwikkelroute en ervaart geen administratieve drempels.</a:t>
            </a:r>
          </a:p>
        </p:txBody>
      </p:sp>
      <p:sp>
        <p:nvSpPr>
          <p:cNvPr id="10" name="Ovaal 9">
            <a:extLst>
              <a:ext uri="{FF2B5EF4-FFF2-40B4-BE49-F238E27FC236}">
                <a16:creationId xmlns:a16="http://schemas.microsoft.com/office/drawing/2014/main" id="{B217E834-7BA4-77D6-D5AD-9DEDCE61180E}"/>
              </a:ext>
            </a:extLst>
          </p:cNvPr>
          <p:cNvSpPr/>
          <p:nvPr/>
        </p:nvSpPr>
        <p:spPr>
          <a:xfrm>
            <a:off x="6541393" y="3433640"/>
            <a:ext cx="3189700" cy="3149601"/>
          </a:xfrm>
          <a:prstGeom prst="ellipse">
            <a:avLst/>
          </a:prstGeom>
          <a:solidFill>
            <a:srgbClr val="FFE4D8"/>
          </a:solidFill>
          <a:ln>
            <a:noFill/>
          </a:ln>
        </p:spPr>
        <p:style>
          <a:lnRef idx="2">
            <a:schemeClr val="accent1">
              <a:shade val="15000"/>
            </a:schemeClr>
          </a:lnRef>
          <a:fillRef idx="1">
            <a:schemeClr val="accent1"/>
          </a:fillRef>
          <a:effectRef idx="0">
            <a:schemeClr val="accent1"/>
          </a:effectRef>
          <a:fontRef idx="minor">
            <a:schemeClr val="lt1"/>
          </a:fontRef>
        </p:style>
        <p:txBody>
          <a:bodyPr lIns="60960" tIns="30480" rIns="60960" bIns="30480"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867" b="1" i="0" u="none" strike="noStrike" kern="1200" cap="none" spc="0" normalizeH="0" baseline="0" noProof="0" dirty="0">
                <a:ln>
                  <a:noFill/>
                </a:ln>
                <a:solidFill>
                  <a:srgbClr val="DD784B"/>
                </a:solidFill>
                <a:effectLst/>
                <a:uLnTx/>
                <a:uFillTx/>
                <a:latin typeface="General Sans Semibold"/>
                <a:ea typeface="+mn-ea"/>
                <a:cs typeface="+mn-cs"/>
              </a:rPr>
              <a:t>AI en data waarde(n)vol in te zetten</a:t>
            </a:r>
            <a:endParaRPr kumimoji="0" lang="nl-NL" sz="1867" b="1" i="0" u="none" strike="noStrike" kern="1200" cap="none" spc="0" normalizeH="0" baseline="0" noProof="0" dirty="0">
              <a:ln>
                <a:noFill/>
              </a:ln>
              <a:solidFill>
                <a:srgbClr val="DD784B"/>
              </a:solidFill>
              <a:effectLst/>
              <a:uLnTx/>
              <a:uFillTx/>
              <a:latin typeface="General Sans Semibold" pitchFamily="50"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867" b="1" i="0" u="none" strike="noStrike" kern="1200" cap="none" spc="0" normalizeH="0" baseline="0" noProof="0">
              <a:ln>
                <a:noFill/>
              </a:ln>
              <a:solidFill>
                <a:srgbClr val="DD784B"/>
              </a:solidFill>
              <a:effectLst/>
              <a:uLnTx/>
              <a:uFillTx/>
              <a:latin typeface="General Sans Semibold" pitchFamily="50"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DD784B"/>
                </a:solidFill>
                <a:effectLst/>
                <a:uLnTx/>
                <a:uFillTx/>
                <a:latin typeface="Cooper Lt BT"/>
                <a:ea typeface="+mn-ea"/>
                <a:cs typeface="+mn-cs"/>
              </a:rPr>
              <a:t>De lerende en onderwijsprofessional gebruiken AI verantwoord en veilig. AI en data worden waardevol ingezet.</a:t>
            </a:r>
            <a:endParaRPr kumimoji="0" lang="nl-NL" sz="1600" b="0" i="0" u="none" strike="noStrike" kern="1200" cap="none" spc="0" normalizeH="0" baseline="0" noProof="0">
              <a:ln>
                <a:noFill/>
              </a:ln>
              <a:solidFill>
                <a:srgbClr val="DD784B"/>
              </a:solidFill>
              <a:effectLst/>
              <a:uLnTx/>
              <a:uFillTx/>
              <a:latin typeface="Cooper Lt BT" panose="0208050304030B020404" pitchFamily="18" charset="0"/>
              <a:ea typeface="+mn-ea"/>
              <a:cs typeface="+mn-cs"/>
            </a:endParaRPr>
          </a:p>
        </p:txBody>
      </p:sp>
      <p:sp>
        <p:nvSpPr>
          <p:cNvPr id="11" name="Ovaal 10">
            <a:extLst>
              <a:ext uri="{FF2B5EF4-FFF2-40B4-BE49-F238E27FC236}">
                <a16:creationId xmlns:a16="http://schemas.microsoft.com/office/drawing/2014/main" id="{EE8F86B9-DF61-774A-F468-B942CA68ACBC}"/>
              </a:ext>
            </a:extLst>
          </p:cNvPr>
          <p:cNvSpPr/>
          <p:nvPr/>
        </p:nvSpPr>
        <p:spPr>
          <a:xfrm>
            <a:off x="8138301" y="365288"/>
            <a:ext cx="3226939" cy="3110423"/>
          </a:xfrm>
          <a:prstGeom prst="ellipse">
            <a:avLst/>
          </a:prstGeom>
          <a:solidFill>
            <a:srgbClr val="D6E2FD"/>
          </a:solidFill>
          <a:ln>
            <a:noFill/>
          </a:ln>
        </p:spPr>
        <p:style>
          <a:lnRef idx="2">
            <a:schemeClr val="accent1">
              <a:shade val="15000"/>
            </a:schemeClr>
          </a:lnRef>
          <a:fillRef idx="1">
            <a:schemeClr val="accent1"/>
          </a:fillRef>
          <a:effectRef idx="0">
            <a:schemeClr val="accent1"/>
          </a:effectRef>
          <a:fontRef idx="minor">
            <a:schemeClr val="lt1"/>
          </a:fontRef>
        </p:style>
        <p:txBody>
          <a:bodyPr lIns="60960" tIns="30480" rIns="60960" bIns="30480"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867" b="1" i="0" u="none" strike="noStrike" kern="1200" cap="none" spc="0" normalizeH="0" baseline="0" noProof="0" dirty="0">
                <a:ln>
                  <a:noFill/>
                </a:ln>
                <a:solidFill>
                  <a:srgbClr val="406AEC"/>
                </a:solidFill>
                <a:effectLst/>
                <a:uLnTx/>
                <a:uFillTx/>
                <a:latin typeface="General Sans Semibold"/>
                <a:ea typeface="+mn-ea"/>
                <a:cs typeface="+mn-cs"/>
              </a:rPr>
              <a:t>Doorlopend het beste onderwijs</a:t>
            </a:r>
          </a:p>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867" b="1" i="0" u="none" strike="noStrike" kern="1200" cap="none" spc="0" normalizeH="0" baseline="0" noProof="0">
              <a:ln>
                <a:noFill/>
              </a:ln>
              <a:solidFill>
                <a:srgbClr val="406AEC"/>
              </a:solidFill>
              <a:effectLst/>
              <a:uLnTx/>
              <a:uFillTx/>
              <a:latin typeface="General Sans Semibold" pitchFamily="50" charset="0"/>
              <a:ea typeface="+mn-ea"/>
              <a:cs typeface="+mn-cs"/>
            </a:endParaRPr>
          </a:p>
          <a:p>
            <a:pPr marL="0" marR="0" lvl="0" indent="0" algn="ctr" defTabSz="609539"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406AEC"/>
                </a:solidFill>
                <a:effectLst/>
                <a:uLnTx/>
                <a:uFillTx/>
                <a:latin typeface="Cooper Lt BT"/>
                <a:ea typeface="+mn-ea"/>
                <a:cs typeface="+mn-cs"/>
              </a:rPr>
              <a:t>De lerende krijgt doorlopend het beste onderwijs. Onderwijs dat actueel is en van hoge kwaliteit.</a:t>
            </a:r>
            <a:endParaRPr kumimoji="0" lang="nl-NL" sz="1600" b="0" i="0" u="none" strike="noStrike" kern="1200" cap="none" spc="0" normalizeH="0" baseline="0" noProof="0" dirty="0">
              <a:ln>
                <a:noFill/>
              </a:ln>
              <a:solidFill>
                <a:srgbClr val="406AEC"/>
              </a:solidFill>
              <a:effectLst/>
              <a:uLnTx/>
              <a:uFillTx/>
              <a:latin typeface="Cooper Lt BT" panose="0208050304030B020404" pitchFamily="18" charset="0"/>
              <a:ea typeface="+mn-ea"/>
              <a:cs typeface="+mn-cs"/>
            </a:endParaRPr>
          </a:p>
        </p:txBody>
      </p:sp>
      <p:sp>
        <p:nvSpPr>
          <p:cNvPr id="16" name="Ovaal 15">
            <a:extLst>
              <a:ext uri="{FF2B5EF4-FFF2-40B4-BE49-F238E27FC236}">
                <a16:creationId xmlns:a16="http://schemas.microsoft.com/office/drawing/2014/main" id="{1FFA7BD4-E221-2282-F219-F52D394B14DA}"/>
              </a:ext>
            </a:extLst>
          </p:cNvPr>
          <p:cNvSpPr/>
          <p:nvPr/>
        </p:nvSpPr>
        <p:spPr>
          <a:xfrm>
            <a:off x="5510185" y="3745021"/>
            <a:ext cx="583525" cy="564813"/>
          </a:xfrm>
          <a:prstGeom prst="ellipse">
            <a:avLst/>
          </a:prstGeom>
          <a:solidFill>
            <a:srgbClr val="2E75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867" b="1" i="0" u="none" strike="noStrike" kern="1200" cap="none" spc="0" normalizeH="0" baseline="0" noProof="0">
              <a:ln>
                <a:noFill/>
              </a:ln>
              <a:solidFill>
                <a:srgbClr val="00AE7F"/>
              </a:solidFill>
              <a:effectLst/>
              <a:uLnTx/>
              <a:uFillTx/>
              <a:latin typeface="General Sans Semibold" pitchFamily="50" charset="0"/>
              <a:ea typeface="+mn-ea"/>
              <a:cs typeface="+mn-cs"/>
            </a:endParaRPr>
          </a:p>
        </p:txBody>
      </p:sp>
      <p:sp>
        <p:nvSpPr>
          <p:cNvPr id="17" name="Ovaal 16">
            <a:extLst>
              <a:ext uri="{FF2B5EF4-FFF2-40B4-BE49-F238E27FC236}">
                <a16:creationId xmlns:a16="http://schemas.microsoft.com/office/drawing/2014/main" id="{89DA7517-AB6A-C6D0-218E-1F3B17A730EA}"/>
              </a:ext>
            </a:extLst>
          </p:cNvPr>
          <p:cNvSpPr/>
          <p:nvPr/>
        </p:nvSpPr>
        <p:spPr>
          <a:xfrm>
            <a:off x="11134950" y="346479"/>
            <a:ext cx="790169" cy="771457"/>
          </a:xfrm>
          <a:prstGeom prst="ellipse">
            <a:avLst/>
          </a:prstGeom>
          <a:solidFill>
            <a:srgbClr val="2E75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nl-NL" sz="1867" b="1" i="0" u="none" strike="noStrike" kern="1200" cap="none" spc="0" normalizeH="0" baseline="0" noProof="0">
              <a:ln>
                <a:noFill/>
              </a:ln>
              <a:solidFill>
                <a:srgbClr val="00AE7F"/>
              </a:solidFill>
              <a:effectLst/>
              <a:uLnTx/>
              <a:uFillTx/>
              <a:latin typeface="General Sans Semibold" pitchFamily="50" charset="0"/>
              <a:ea typeface="+mn-ea"/>
              <a:cs typeface="+mn-cs"/>
            </a:endParaRPr>
          </a:p>
        </p:txBody>
      </p:sp>
      <p:sp>
        <p:nvSpPr>
          <p:cNvPr id="2" name="TextBox 3">
            <a:extLst>
              <a:ext uri="{FF2B5EF4-FFF2-40B4-BE49-F238E27FC236}">
                <a16:creationId xmlns:a16="http://schemas.microsoft.com/office/drawing/2014/main" id="{3D301A8F-4036-193E-D4DA-E7DB5D2C604D}"/>
              </a:ext>
            </a:extLst>
          </p:cNvPr>
          <p:cNvSpPr txBox="1"/>
          <p:nvPr/>
        </p:nvSpPr>
        <p:spPr>
          <a:xfrm>
            <a:off x="-1755801" y="4666281"/>
            <a:ext cx="10847463" cy="7154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ts val="6347"/>
              </a:lnSpc>
              <a:spcBef>
                <a:spcPts val="0"/>
              </a:spcBef>
              <a:spcAft>
                <a:spcPts val="0"/>
              </a:spcAft>
              <a:buClrTx/>
              <a:buSzTx/>
              <a:buFontTx/>
              <a:buNone/>
              <a:tabLst/>
              <a:defRPr/>
            </a:pPr>
            <a:r>
              <a:rPr kumimoji="0" lang="en-US" sz="3467" b="0" i="0" u="none" strike="noStrike" kern="1200" cap="none" spc="0" normalizeH="0" baseline="0" noProof="0" dirty="0">
                <a:ln>
                  <a:noFill/>
                </a:ln>
                <a:solidFill>
                  <a:srgbClr val="2E75BC"/>
                </a:solidFill>
                <a:effectLst/>
                <a:uLnTx/>
                <a:uFillTx/>
                <a:latin typeface="General Sans Semibold"/>
                <a:ea typeface="+mn-ea"/>
                <a:cs typeface="+mn-cs"/>
                <a:sym typeface="General Sans 1 Semi-Bold"/>
              </a:rPr>
              <a:t>En </a:t>
            </a:r>
            <a:r>
              <a:rPr kumimoji="0" lang="en-US" sz="3467" b="0" i="0" u="none" strike="noStrike" kern="1200" cap="none" spc="0" normalizeH="0" baseline="0" noProof="0" err="1">
                <a:ln>
                  <a:noFill/>
                </a:ln>
                <a:solidFill>
                  <a:srgbClr val="2E75BC"/>
                </a:solidFill>
                <a:effectLst/>
                <a:uLnTx/>
                <a:uFillTx/>
                <a:latin typeface="General Sans Semibold"/>
                <a:ea typeface="+mn-ea"/>
                <a:cs typeface="+mn-cs"/>
                <a:sym typeface="General Sans 1 Semi-Bold"/>
              </a:rPr>
              <a:t>daarbij</a:t>
            </a:r>
            <a:r>
              <a:rPr kumimoji="0" lang="en-US" sz="3467" b="0" i="0" u="none" strike="noStrike" kern="1200" cap="none" spc="0" normalizeH="0" baseline="0" noProof="0" dirty="0">
                <a:ln>
                  <a:noFill/>
                </a:ln>
                <a:solidFill>
                  <a:srgbClr val="2E75BC"/>
                </a:solidFill>
                <a:effectLst/>
                <a:uLnTx/>
                <a:uFillTx/>
                <a:latin typeface="General Sans Semibold"/>
                <a:ea typeface="+mn-ea"/>
                <a:cs typeface="+mn-cs"/>
                <a:sym typeface="General Sans 1 Semi-Bold"/>
              </a:rPr>
              <a:t> </a:t>
            </a:r>
            <a:r>
              <a:rPr kumimoji="0" lang="en-US" sz="3467" b="0" i="0" u="none" strike="noStrike" kern="1200" cap="none" spc="0" normalizeH="0" baseline="0" noProof="0" err="1">
                <a:ln>
                  <a:noFill/>
                </a:ln>
                <a:solidFill>
                  <a:srgbClr val="2E75BC"/>
                </a:solidFill>
                <a:effectLst/>
                <a:uLnTx/>
                <a:uFillTx/>
                <a:latin typeface="General Sans Semibold"/>
                <a:ea typeface="+mn-ea"/>
                <a:cs typeface="+mn-cs"/>
                <a:sym typeface="General Sans 1 Semi-Bold"/>
              </a:rPr>
              <a:t>beloven</a:t>
            </a:r>
            <a:r>
              <a:rPr kumimoji="0" lang="en-US" sz="3467" b="0" i="0" u="none" strike="noStrike" kern="1200" cap="none" spc="0" normalizeH="0" baseline="0" noProof="0" dirty="0">
                <a:ln>
                  <a:noFill/>
                </a:ln>
                <a:solidFill>
                  <a:srgbClr val="2E75BC"/>
                </a:solidFill>
                <a:effectLst/>
                <a:uLnTx/>
                <a:uFillTx/>
                <a:latin typeface="General Sans Semibold"/>
                <a:ea typeface="+mn-ea"/>
                <a:cs typeface="+mn-cs"/>
                <a:sym typeface="General Sans 1 Semi-Bold"/>
              </a:rPr>
              <a:t> we...</a:t>
            </a:r>
            <a:endParaRPr kumimoji="0" lang="en-US" sz="3467" b="0" i="0" u="none" strike="noStrike" kern="1200" cap="none" spc="0" normalizeH="0" baseline="0" noProof="0">
              <a:ln>
                <a:noFill/>
              </a:ln>
              <a:solidFill>
                <a:prstClr val="black"/>
              </a:solidFill>
              <a:effectLst/>
              <a:uLnTx/>
              <a:uFillTx/>
              <a:latin typeface="General Sans Semibold"/>
              <a:ea typeface="Calibri"/>
              <a:cs typeface="Calibri"/>
            </a:endParaRPr>
          </a:p>
        </p:txBody>
      </p:sp>
    </p:spTree>
    <p:extLst>
      <p:ext uri="{BB962C8B-B14F-4D97-AF65-F5344CB8AC3E}">
        <p14:creationId xmlns:p14="http://schemas.microsoft.com/office/powerpoint/2010/main" val="1486150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33A7C65B-5E93-381C-0369-6219C11FE307}"/>
              </a:ext>
            </a:extLst>
          </p:cNvPr>
          <p:cNvSpPr/>
          <p:nvPr/>
        </p:nvSpPr>
        <p:spPr>
          <a:xfrm>
            <a:off x="4885908" y="1102723"/>
            <a:ext cx="2084977" cy="2084977"/>
          </a:xfrm>
          <a:custGeom>
            <a:avLst/>
            <a:gdLst/>
            <a:ahLst/>
            <a:cxnLst/>
            <a:rect l="l" t="t" r="r" b="b"/>
            <a:pathLst>
              <a:path w="3127466" h="3127466">
                <a:moveTo>
                  <a:pt x="0" y="0"/>
                </a:moveTo>
                <a:lnTo>
                  <a:pt x="3127466" y="0"/>
                </a:lnTo>
                <a:lnTo>
                  <a:pt x="3127466" y="3127466"/>
                </a:lnTo>
                <a:lnTo>
                  <a:pt x="0" y="3127466"/>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3" name="TextBox 10">
            <a:extLst>
              <a:ext uri="{FF2B5EF4-FFF2-40B4-BE49-F238E27FC236}">
                <a16:creationId xmlns:a16="http://schemas.microsoft.com/office/drawing/2014/main" id="{07024D41-4FBD-69EC-ADB3-74006E2C1483}"/>
              </a:ext>
            </a:extLst>
          </p:cNvPr>
          <p:cNvSpPr txBox="1"/>
          <p:nvPr/>
        </p:nvSpPr>
        <p:spPr>
          <a:xfrm>
            <a:off x="5130800" y="3692072"/>
            <a:ext cx="3467493" cy="105317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053"/>
              </a:lnSpc>
              <a:spcBef>
                <a:spcPct val="0"/>
              </a:spcBef>
            </a:pPr>
            <a:r>
              <a:rPr lang="en-US" sz="1466" dirty="0" err="1">
                <a:solidFill>
                  <a:srgbClr val="000000"/>
                </a:solidFill>
                <a:latin typeface="General Sans"/>
                <a:ea typeface="General Sans"/>
                <a:cs typeface="General Sans"/>
                <a:sym typeface="General Sans"/>
              </a:rPr>
              <a:t>Onderwijsinstellingen</a:t>
            </a:r>
            <a:r>
              <a:rPr lang="en-US" sz="1466" dirty="0">
                <a:solidFill>
                  <a:srgbClr val="000000"/>
                </a:solidFill>
                <a:latin typeface="General Sans"/>
                <a:ea typeface="General Sans"/>
                <a:cs typeface="General Sans"/>
                <a:sym typeface="General Sans"/>
              </a:rPr>
              <a:t> </a:t>
            </a:r>
            <a:r>
              <a:rPr lang="en-US" sz="1466" dirty="0" err="1">
                <a:solidFill>
                  <a:srgbClr val="000000"/>
                </a:solidFill>
                <a:latin typeface="General Sans"/>
                <a:ea typeface="General Sans"/>
                <a:cs typeface="General Sans"/>
                <a:sym typeface="General Sans"/>
              </a:rPr>
              <a:t>werken</a:t>
            </a:r>
            <a:r>
              <a:rPr lang="en-US" sz="1466" dirty="0">
                <a:solidFill>
                  <a:srgbClr val="000000"/>
                </a:solidFill>
                <a:latin typeface="General Sans"/>
                <a:ea typeface="General Sans"/>
                <a:cs typeface="General Sans"/>
                <a:sym typeface="General Sans"/>
              </a:rPr>
              <a:t> mee </a:t>
            </a:r>
            <a:r>
              <a:rPr lang="en-US" sz="1466" dirty="0" err="1">
                <a:solidFill>
                  <a:srgbClr val="000000"/>
                </a:solidFill>
                <a:latin typeface="General Sans"/>
                <a:ea typeface="General Sans"/>
                <a:cs typeface="General Sans"/>
                <a:sym typeface="General Sans"/>
              </a:rPr>
              <a:t>aan</a:t>
            </a:r>
            <a:r>
              <a:rPr lang="en-US" sz="1466" dirty="0">
                <a:solidFill>
                  <a:srgbClr val="000000"/>
                </a:solidFill>
                <a:latin typeface="General Sans"/>
                <a:ea typeface="General Sans"/>
                <a:cs typeface="General Sans"/>
                <a:sym typeface="General Sans"/>
              </a:rPr>
              <a:t> het </a:t>
            </a:r>
            <a:r>
              <a:rPr lang="en-US" sz="1466" dirty="0" err="1">
                <a:solidFill>
                  <a:srgbClr val="000000"/>
                </a:solidFill>
                <a:latin typeface="General Sans"/>
                <a:ea typeface="General Sans"/>
                <a:cs typeface="General Sans"/>
                <a:sym typeface="General Sans"/>
              </a:rPr>
              <a:t>onderzoeken</a:t>
            </a:r>
            <a:r>
              <a:rPr lang="en-US" sz="1466" dirty="0">
                <a:solidFill>
                  <a:srgbClr val="000000"/>
                </a:solidFill>
                <a:latin typeface="General Sans"/>
                <a:ea typeface="General Sans"/>
                <a:cs typeface="General Sans"/>
                <a:sym typeface="General Sans"/>
              </a:rPr>
              <a:t> </a:t>
            </a:r>
            <a:r>
              <a:rPr lang="en-US" sz="1466" dirty="0" err="1">
                <a:solidFill>
                  <a:srgbClr val="000000"/>
                </a:solidFill>
                <a:latin typeface="General Sans"/>
                <a:ea typeface="General Sans"/>
                <a:cs typeface="General Sans"/>
                <a:sym typeface="General Sans"/>
              </a:rPr>
              <a:t>en</a:t>
            </a:r>
            <a:r>
              <a:rPr lang="en-US" sz="1466" dirty="0">
                <a:solidFill>
                  <a:srgbClr val="000000"/>
                </a:solidFill>
                <a:latin typeface="General Sans"/>
                <a:ea typeface="General Sans"/>
                <a:cs typeface="General Sans"/>
                <a:sym typeface="General Sans"/>
              </a:rPr>
              <a:t> -</a:t>
            </a:r>
            <a:r>
              <a:rPr lang="en-US" sz="1466" dirty="0" err="1">
                <a:solidFill>
                  <a:srgbClr val="000000"/>
                </a:solidFill>
                <a:latin typeface="General Sans"/>
                <a:ea typeface="General Sans"/>
                <a:cs typeface="General Sans"/>
                <a:sym typeface="General Sans"/>
              </a:rPr>
              <a:t>indien</a:t>
            </a:r>
            <a:r>
              <a:rPr lang="en-US" sz="1466" dirty="0">
                <a:solidFill>
                  <a:srgbClr val="000000"/>
                </a:solidFill>
                <a:latin typeface="General Sans"/>
                <a:ea typeface="General Sans"/>
                <a:cs typeface="General Sans"/>
                <a:sym typeface="General Sans"/>
              </a:rPr>
              <a:t> </a:t>
            </a:r>
            <a:r>
              <a:rPr lang="en-US" sz="1466" dirty="0" err="1">
                <a:solidFill>
                  <a:srgbClr val="000000"/>
                </a:solidFill>
                <a:latin typeface="General Sans"/>
                <a:ea typeface="General Sans"/>
                <a:cs typeface="General Sans"/>
                <a:sym typeface="General Sans"/>
              </a:rPr>
              <a:t>mogelijk</a:t>
            </a:r>
            <a:r>
              <a:rPr lang="en-US" sz="1466" dirty="0">
                <a:solidFill>
                  <a:srgbClr val="000000"/>
                </a:solidFill>
                <a:latin typeface="General Sans"/>
                <a:ea typeface="General Sans"/>
                <a:cs typeface="General Sans"/>
                <a:sym typeface="General Sans"/>
              </a:rPr>
              <a:t>- </a:t>
            </a:r>
            <a:r>
              <a:rPr lang="en-US" sz="1466" dirty="0" err="1">
                <a:solidFill>
                  <a:srgbClr val="000000"/>
                </a:solidFill>
                <a:latin typeface="General Sans"/>
                <a:ea typeface="General Sans"/>
                <a:cs typeface="General Sans"/>
                <a:sym typeface="General Sans"/>
              </a:rPr>
              <a:t>ontwikkelen</a:t>
            </a:r>
            <a:r>
              <a:rPr lang="en-US" sz="1466" dirty="0">
                <a:solidFill>
                  <a:srgbClr val="000000"/>
                </a:solidFill>
                <a:latin typeface="General Sans"/>
                <a:ea typeface="General Sans"/>
                <a:cs typeface="General Sans"/>
                <a:sym typeface="General Sans"/>
              </a:rPr>
              <a:t> van de </a:t>
            </a:r>
            <a:r>
              <a:rPr lang="en-US" sz="1466" dirty="0" err="1">
                <a:solidFill>
                  <a:srgbClr val="000000"/>
                </a:solidFill>
                <a:latin typeface="General Sans"/>
                <a:ea typeface="General Sans"/>
                <a:cs typeface="General Sans"/>
                <a:sym typeface="General Sans"/>
              </a:rPr>
              <a:t>voorziening</a:t>
            </a:r>
            <a:br>
              <a:rPr lang="en-US" sz="1466" dirty="0">
                <a:solidFill>
                  <a:srgbClr val="000000"/>
                </a:solidFill>
                <a:latin typeface="General Sans"/>
                <a:ea typeface="General Sans"/>
                <a:cs typeface="General Sans"/>
                <a:sym typeface="General Sans"/>
              </a:rPr>
            </a:br>
            <a:r>
              <a:rPr lang="en-US" sz="1466" dirty="0" err="1">
                <a:solidFill>
                  <a:srgbClr val="000000"/>
                </a:solidFill>
                <a:latin typeface="General Sans"/>
                <a:ea typeface="General Sans"/>
                <a:cs typeface="General Sans"/>
                <a:sym typeface="General Sans"/>
              </a:rPr>
              <a:t>voor</a:t>
            </a:r>
            <a:r>
              <a:rPr lang="en-US" sz="1466" dirty="0">
                <a:solidFill>
                  <a:srgbClr val="000000"/>
                </a:solidFill>
                <a:latin typeface="General Sans"/>
                <a:ea typeface="General Sans"/>
                <a:cs typeface="General Sans"/>
                <a:sym typeface="General Sans"/>
              </a:rPr>
              <a:t> </a:t>
            </a:r>
            <a:r>
              <a:rPr lang="en-US" sz="1466" dirty="0" err="1">
                <a:solidFill>
                  <a:srgbClr val="000000"/>
                </a:solidFill>
                <a:latin typeface="General Sans"/>
                <a:ea typeface="General Sans"/>
                <a:cs typeface="General Sans"/>
                <a:sym typeface="General Sans"/>
              </a:rPr>
              <a:t>verrekeningen</a:t>
            </a:r>
            <a:r>
              <a:rPr lang="en-US" sz="1466" dirty="0">
                <a:solidFill>
                  <a:srgbClr val="000000"/>
                </a:solidFill>
                <a:latin typeface="General Sans"/>
                <a:ea typeface="General Sans"/>
                <a:cs typeface="General Sans"/>
                <a:sym typeface="General Sans"/>
              </a:rPr>
              <a:t>.</a:t>
            </a:r>
          </a:p>
        </p:txBody>
      </p:sp>
      <p:sp>
        <p:nvSpPr>
          <p:cNvPr id="4" name="Freeform 3">
            <a:extLst>
              <a:ext uri="{FF2B5EF4-FFF2-40B4-BE49-F238E27FC236}">
                <a16:creationId xmlns:a16="http://schemas.microsoft.com/office/drawing/2014/main" id="{D8A1454F-8FC0-BE73-B359-7BC3D0213511}"/>
              </a:ext>
            </a:extLst>
          </p:cNvPr>
          <p:cNvSpPr/>
          <p:nvPr/>
        </p:nvSpPr>
        <p:spPr>
          <a:xfrm>
            <a:off x="685800" y="5167115"/>
            <a:ext cx="3675543" cy="1148607"/>
          </a:xfrm>
          <a:custGeom>
            <a:avLst/>
            <a:gdLst/>
            <a:ahLst/>
            <a:cxnLst/>
            <a:rect l="l" t="t" r="r" b="b"/>
            <a:pathLst>
              <a:path w="5513314" h="1722911">
                <a:moveTo>
                  <a:pt x="0" y="0"/>
                </a:moveTo>
                <a:lnTo>
                  <a:pt x="5513314" y="0"/>
                </a:lnTo>
                <a:lnTo>
                  <a:pt x="5513314" y="1722910"/>
                </a:lnTo>
                <a:lnTo>
                  <a:pt x="0" y="1722910"/>
                </a:lnTo>
                <a:lnTo>
                  <a:pt x="0" y="0"/>
                </a:lnTo>
                <a:close/>
              </a:path>
            </a:pathLst>
          </a:custGeom>
          <a:blipFill>
            <a:blip r:embed="rId3"/>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5" name="Freeform 4">
            <a:extLst>
              <a:ext uri="{FF2B5EF4-FFF2-40B4-BE49-F238E27FC236}">
                <a16:creationId xmlns:a16="http://schemas.microsoft.com/office/drawing/2014/main" id="{CE22D990-4D5B-A5AB-8863-F2B3372D1CBB}"/>
              </a:ext>
            </a:extLst>
          </p:cNvPr>
          <p:cNvSpPr/>
          <p:nvPr/>
        </p:nvSpPr>
        <p:spPr>
          <a:xfrm>
            <a:off x="688139" y="1344023"/>
            <a:ext cx="2084977" cy="2084977"/>
          </a:xfrm>
          <a:custGeom>
            <a:avLst/>
            <a:gdLst/>
            <a:ahLst/>
            <a:cxnLst/>
            <a:rect l="l" t="t" r="r" b="b"/>
            <a:pathLst>
              <a:path w="3127466" h="3127466">
                <a:moveTo>
                  <a:pt x="0" y="0"/>
                </a:moveTo>
                <a:lnTo>
                  <a:pt x="3127466" y="0"/>
                </a:lnTo>
                <a:lnTo>
                  <a:pt x="3127466" y="3127466"/>
                </a:lnTo>
                <a:lnTo>
                  <a:pt x="0" y="3127466"/>
                </a:lnTo>
                <a:lnTo>
                  <a:pt x="0" y="0"/>
                </a:ln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6" name="TextBox 9">
            <a:extLst>
              <a:ext uri="{FF2B5EF4-FFF2-40B4-BE49-F238E27FC236}">
                <a16:creationId xmlns:a16="http://schemas.microsoft.com/office/drawing/2014/main" id="{D0AFDD32-0BA3-64A1-E024-B33646C11390}"/>
              </a:ext>
            </a:extLst>
          </p:cNvPr>
          <p:cNvSpPr txBox="1"/>
          <p:nvPr/>
        </p:nvSpPr>
        <p:spPr>
          <a:xfrm>
            <a:off x="685800" y="3695700"/>
            <a:ext cx="3467493" cy="132202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053"/>
              </a:lnSpc>
              <a:spcBef>
                <a:spcPct val="0"/>
              </a:spcBef>
            </a:pPr>
            <a:r>
              <a:rPr lang="en-US" sz="1467">
                <a:solidFill>
                  <a:srgbClr val="000000"/>
                </a:solidFill>
                <a:latin typeface="General Sans"/>
                <a:ea typeface="General Sans"/>
                <a:cs typeface="General Sans"/>
                <a:sym typeface="General Sans"/>
              </a:rPr>
              <a:t>90% van instellingen ontwikkelt kleine</a:t>
            </a:r>
          </a:p>
          <a:p>
            <a:pPr algn="l">
              <a:lnSpc>
                <a:spcPts val="2053"/>
              </a:lnSpc>
              <a:spcBef>
                <a:spcPct val="0"/>
              </a:spcBef>
            </a:pPr>
            <a:r>
              <a:rPr lang="en-US" sz="1467">
                <a:solidFill>
                  <a:srgbClr val="000000"/>
                </a:solidFill>
                <a:latin typeface="General Sans"/>
                <a:ea typeface="General Sans"/>
                <a:cs typeface="General Sans"/>
                <a:sym typeface="General Sans"/>
              </a:rPr>
              <a:t>onderwijseenheden, biedt deze aan, en geeft op eenduidige wijze en volgens afgesproken kwaliteitsniveau credentials uit.</a:t>
            </a:r>
          </a:p>
        </p:txBody>
      </p:sp>
      <p:sp>
        <p:nvSpPr>
          <p:cNvPr id="8" name="Freeform 2">
            <a:extLst>
              <a:ext uri="{FF2B5EF4-FFF2-40B4-BE49-F238E27FC236}">
                <a16:creationId xmlns:a16="http://schemas.microsoft.com/office/drawing/2014/main" id="{9FC3BCA0-D4C6-FD3F-E756-72619C0DF925}"/>
              </a:ext>
            </a:extLst>
          </p:cNvPr>
          <p:cNvSpPr/>
          <p:nvPr/>
        </p:nvSpPr>
        <p:spPr>
          <a:xfrm>
            <a:off x="9772453" y="6353651"/>
            <a:ext cx="1733747" cy="319375"/>
          </a:xfrm>
          <a:custGeom>
            <a:avLst/>
            <a:gdLst/>
            <a:ahLst/>
            <a:cxnLst/>
            <a:rect l="l" t="t" r="r" b="b"/>
            <a:pathLst>
              <a:path w="2600620" h="479062">
                <a:moveTo>
                  <a:pt x="0" y="0"/>
                </a:moveTo>
                <a:lnTo>
                  <a:pt x="2600620" y="0"/>
                </a:lnTo>
                <a:lnTo>
                  <a:pt x="2600620" y="479061"/>
                </a:lnTo>
                <a:lnTo>
                  <a:pt x="0" y="479061"/>
                </a:lnTo>
                <a:lnTo>
                  <a:pt x="0" y="0"/>
                </a:lnTo>
                <a:close/>
              </a:path>
            </a:pathLst>
          </a:custGeom>
          <a:blipFill>
            <a:blip r:embed="rId5"/>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nl-NL" sz="800"/>
          </a:p>
        </p:txBody>
      </p:sp>
      <p:sp>
        <p:nvSpPr>
          <p:cNvPr id="9" name="TextBox 3">
            <a:extLst>
              <a:ext uri="{FF2B5EF4-FFF2-40B4-BE49-F238E27FC236}">
                <a16:creationId xmlns:a16="http://schemas.microsoft.com/office/drawing/2014/main" id="{9F0C9513-187C-6297-CB08-BA6A7058D8A7}"/>
              </a:ext>
            </a:extLst>
          </p:cNvPr>
          <p:cNvSpPr txBox="1"/>
          <p:nvPr/>
        </p:nvSpPr>
        <p:spPr>
          <a:xfrm>
            <a:off x="685800" y="545716"/>
            <a:ext cx="9681966" cy="448008"/>
          </a:xfrm>
          <a:prstGeom prst="rect">
            <a:avLst/>
          </a:prstGeom>
        </p:spPr>
        <p:txBody>
          <a:bodyPr lIns="0" tIns="0" rIns="0" bIns="0" rtlCol="0" anchor="t">
            <a:spAutoFit/>
          </a:bodyPr>
          <a:lstStyle/>
          <a:p>
            <a:pPr algn="just" defTabSz="609630">
              <a:lnSpc>
                <a:spcPts val="3360"/>
              </a:lnSpc>
            </a:pPr>
            <a:r>
              <a:rPr lang="en-US" sz="4000" dirty="0">
                <a:latin typeface="Cooper Lt BT"/>
                <a:cs typeface="Cooper Light BT"/>
                <a:sym typeface="Cooper Lt BT Light"/>
              </a:rPr>
              <a:t>Leren </a:t>
            </a:r>
            <a:r>
              <a:rPr lang="en-US" sz="4000" dirty="0" err="1">
                <a:latin typeface="Cooper Lt BT"/>
                <a:cs typeface="Cooper Light BT"/>
                <a:sym typeface="Cooper Lt BT Light"/>
              </a:rPr>
              <a:t>zonder</a:t>
            </a:r>
            <a:r>
              <a:rPr lang="en-US" sz="4000" dirty="0">
                <a:latin typeface="Cooper Lt BT"/>
                <a:cs typeface="Cooper Light BT"/>
                <a:sym typeface="Cooper Lt BT Light"/>
              </a:rPr>
              <a:t> </a:t>
            </a:r>
            <a:r>
              <a:rPr lang="en-US" sz="4000" dirty="0" err="1">
                <a:latin typeface="Cooper Lt BT"/>
                <a:cs typeface="Cooper Light BT"/>
                <a:sym typeface="Cooper Lt BT Light"/>
              </a:rPr>
              <a:t>drempels</a:t>
            </a:r>
            <a:endParaRPr lang="en-US" sz="4000" dirty="0">
              <a:latin typeface="Cooper Lt BT"/>
              <a:ea typeface="Cooper Light BT"/>
              <a:cs typeface="Cooper Light BT"/>
            </a:endParaRPr>
          </a:p>
        </p:txBody>
      </p:sp>
    </p:spTree>
    <p:extLst>
      <p:ext uri="{BB962C8B-B14F-4D97-AF65-F5344CB8AC3E}">
        <p14:creationId xmlns:p14="http://schemas.microsoft.com/office/powerpoint/2010/main" val="3426016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8F82E-1314-49D8-3594-08061D1BA20F}"/>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78BE100F-BFAD-DB8E-FB1A-F1DD7A87BAFC}"/>
              </a:ext>
            </a:extLst>
          </p:cNvPr>
          <p:cNvSpPr txBox="1">
            <a:spLocks/>
          </p:cNvSpPr>
          <p:nvPr/>
        </p:nvSpPr>
        <p:spPr>
          <a:xfrm>
            <a:off x="5517931" y="924909"/>
            <a:ext cx="5835868" cy="216570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000" b="1" i="0" kern="1200">
                <a:solidFill>
                  <a:schemeClr val="tx1"/>
                </a:solidFill>
                <a:latin typeface="General Sans Semibold" pitchFamily="2" charset="77"/>
                <a:ea typeface="+mj-ea"/>
                <a:cs typeface="+mj-cs"/>
              </a:defRPr>
            </a:lvl1pPr>
          </a:lstStyle>
          <a:p>
            <a:r>
              <a:rPr lang="nl-NL" sz="3600" dirty="0">
                <a:latin typeface="General Sans Semibold"/>
              </a:rPr>
              <a:t>Neem contact op met </a:t>
            </a:r>
            <a:br>
              <a:rPr lang="nl-NL" sz="3600" dirty="0">
                <a:latin typeface="General Sans Semibold"/>
              </a:rPr>
            </a:br>
            <a:r>
              <a:rPr lang="nl-NL" sz="3600" dirty="0">
                <a:latin typeface="General Sans Semibold"/>
              </a:rPr>
              <a:t>het team van  </a:t>
            </a:r>
          </a:p>
          <a:p>
            <a:r>
              <a:rPr lang="nl-NL" sz="3600" dirty="0">
                <a:solidFill>
                  <a:srgbClr val="00B082"/>
                </a:solidFill>
                <a:latin typeface="COOPER LIGHT BT" panose="0208050304030B020404" pitchFamily="18" charset="0"/>
              </a:rPr>
              <a:t>Leren zonder drempels</a:t>
            </a:r>
          </a:p>
        </p:txBody>
      </p:sp>
      <p:pic>
        <p:nvPicPr>
          <p:cNvPr id="7" name="Afbeelding 6" descr="Afbeelding met Menselijk gezicht, persoon, glimlach, person&#10;&#10;Automatisch gegenereerde beschrijving">
            <a:extLst>
              <a:ext uri="{FF2B5EF4-FFF2-40B4-BE49-F238E27FC236}">
                <a16:creationId xmlns:a16="http://schemas.microsoft.com/office/drawing/2014/main" id="{ED394254-813C-7242-7E43-41E43E650E5A}"/>
              </a:ext>
            </a:extLst>
          </p:cNvPr>
          <p:cNvPicPr>
            <a:picLocks noChangeAspect="1"/>
          </p:cNvPicPr>
          <p:nvPr/>
        </p:nvPicPr>
        <p:blipFill>
          <a:blip r:embed="rId2"/>
          <a:stretch>
            <a:fillRect/>
          </a:stretch>
        </p:blipFill>
        <p:spPr>
          <a:xfrm>
            <a:off x="5508515" y="3203369"/>
            <a:ext cx="5854700" cy="2438400"/>
          </a:xfrm>
          <a:prstGeom prst="rect">
            <a:avLst/>
          </a:prstGeom>
        </p:spPr>
      </p:pic>
    </p:spTree>
    <p:extLst>
      <p:ext uri="{BB962C8B-B14F-4D97-AF65-F5344CB8AC3E}">
        <p14:creationId xmlns:p14="http://schemas.microsoft.com/office/powerpoint/2010/main" val="2180099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AF81"/>
        </a:solidFill>
        <a:effectLst/>
      </p:bgPr>
    </p:bg>
    <p:spTree>
      <p:nvGrpSpPr>
        <p:cNvPr id="1" name=""/>
        <p:cNvGrpSpPr/>
        <p:nvPr/>
      </p:nvGrpSpPr>
      <p:grpSpPr>
        <a:xfrm>
          <a:off x="0" y="0"/>
          <a:ext cx="0" cy="0"/>
          <a:chOff x="0" y="0"/>
          <a:chExt cx="0" cy="0"/>
        </a:xfrm>
      </p:grpSpPr>
      <p:sp>
        <p:nvSpPr>
          <p:cNvPr id="2" name="TextBox 2"/>
          <p:cNvSpPr txBox="1"/>
          <p:nvPr/>
        </p:nvSpPr>
        <p:spPr>
          <a:xfrm>
            <a:off x="2959774" y="3070897"/>
            <a:ext cx="6272449" cy="2072362"/>
          </a:xfrm>
          <a:prstGeom prst="rect">
            <a:avLst/>
          </a:prstGeom>
        </p:spPr>
        <p:txBody>
          <a:bodyPr wrap="square" lIns="0" tIns="0" rIns="0" bIns="0" rtlCol="0" anchor="t">
            <a:spAutoFit/>
          </a:bodyPr>
          <a:lstStyle/>
          <a:p>
            <a:pPr algn="ctr" defTabSz="609630">
              <a:lnSpc>
                <a:spcPts val="17734"/>
              </a:lnSpc>
            </a:pPr>
            <a:r>
              <a:rPr lang="en-US" sz="12667" b="1">
                <a:solidFill>
                  <a:srgbClr val="FFFFFF"/>
                </a:solidFill>
                <a:latin typeface="General Sans Semibold" panose="020B0604020202020204" charset="0"/>
                <a:ea typeface="General Sans 2 Semi-Bold"/>
                <a:cs typeface="General Sans 2 Semi-Bold"/>
                <a:sym typeface="General Sans 2 Semi-Bold"/>
              </a:rPr>
              <a:t>npuls.nl</a:t>
            </a:r>
          </a:p>
        </p:txBody>
      </p:sp>
      <p:sp>
        <p:nvSpPr>
          <p:cNvPr id="3" name="TextBox 3"/>
          <p:cNvSpPr txBox="1"/>
          <p:nvPr/>
        </p:nvSpPr>
        <p:spPr>
          <a:xfrm>
            <a:off x="4759771" y="2673865"/>
            <a:ext cx="2672457" cy="397032"/>
          </a:xfrm>
          <a:prstGeom prst="rect">
            <a:avLst/>
          </a:prstGeom>
        </p:spPr>
        <p:txBody>
          <a:bodyPr wrap="square" lIns="0" tIns="0" rIns="0" bIns="0" rtlCol="0" anchor="t">
            <a:spAutoFit/>
          </a:bodyPr>
          <a:lstStyle/>
          <a:p>
            <a:pPr algn="ctr" defTabSz="609630">
              <a:lnSpc>
                <a:spcPts val="3360"/>
              </a:lnSpc>
            </a:pPr>
            <a:r>
              <a:rPr lang="en-US" sz="2400">
                <a:solidFill>
                  <a:srgbClr val="FFFFFF"/>
                </a:solidFill>
                <a:latin typeface="Cooper Lt BT" panose="0208050304030B020404" pitchFamily="18" charset="0"/>
                <a:ea typeface="Cooper Light BT"/>
                <a:cs typeface="Cooper Light BT"/>
                <a:sym typeface="Cooper Lt BT Light"/>
              </a:rPr>
              <a:t>Meer </a:t>
            </a:r>
            <a:r>
              <a:rPr lang="en-US" sz="2400" err="1">
                <a:solidFill>
                  <a:srgbClr val="FFFFFF"/>
                </a:solidFill>
                <a:latin typeface="Cooper Lt BT" panose="0208050304030B020404" pitchFamily="18" charset="0"/>
                <a:ea typeface="Cooper Light BT"/>
                <a:cs typeface="Cooper Light BT"/>
                <a:sym typeface="Cooper Lt BT Light"/>
              </a:rPr>
              <a:t>informatie</a:t>
            </a:r>
            <a:r>
              <a:rPr lang="en-US" sz="2400">
                <a:solidFill>
                  <a:srgbClr val="FFFFFF"/>
                </a:solidFill>
                <a:latin typeface="Cooper Lt BT" panose="0208050304030B020404" pitchFamily="18" charset="0"/>
                <a:ea typeface="Cooper Light BT"/>
                <a:cs typeface="Cooper Light BT"/>
                <a:sym typeface="Cooper Lt BT Light"/>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784B"/>
        </a:solidFill>
        <a:effectLst/>
      </p:bgPr>
    </p:bg>
    <p:spTree>
      <p:nvGrpSpPr>
        <p:cNvPr id="1" name=""/>
        <p:cNvGrpSpPr/>
        <p:nvPr/>
      </p:nvGrpSpPr>
      <p:grpSpPr>
        <a:xfrm>
          <a:off x="0" y="0"/>
          <a:ext cx="0" cy="0"/>
          <a:chOff x="0" y="0"/>
          <a:chExt cx="0" cy="0"/>
        </a:xfrm>
      </p:grpSpPr>
      <p:sp>
        <p:nvSpPr>
          <p:cNvPr id="2" name="TextBox 2"/>
          <p:cNvSpPr txBox="1"/>
          <p:nvPr/>
        </p:nvSpPr>
        <p:spPr>
          <a:xfrm>
            <a:off x="685800" y="885080"/>
            <a:ext cx="11079014" cy="3257302"/>
          </a:xfrm>
          <a:prstGeom prst="rect">
            <a:avLst/>
          </a:prstGeom>
        </p:spPr>
        <p:txBody>
          <a:bodyPr lIns="0" tIns="0" rIns="0" bIns="0" rtlCol="0" anchor="t">
            <a:spAutoFit/>
          </a:bodyPr>
          <a:lstStyle/>
          <a:p>
            <a:pPr defTabSz="609630">
              <a:lnSpc>
                <a:spcPts val="12652"/>
              </a:lnSpc>
            </a:pPr>
            <a:r>
              <a:rPr lang="en-US" sz="12652" dirty="0">
                <a:solidFill>
                  <a:srgbClr val="FFFFFF"/>
                </a:solidFill>
                <a:latin typeface="General Sans Semibold" panose="020B0604020202020204" charset="0"/>
                <a:ea typeface="General Sans 1 Semi-Bold"/>
                <a:cs typeface="General Sans 1 Semi-Bold"/>
                <a:sym typeface="General Sans 1 Semi-Bold"/>
              </a:rPr>
              <a:t>Leren </a:t>
            </a:r>
            <a:r>
              <a:rPr lang="en-US" sz="12652" dirty="0" err="1">
                <a:solidFill>
                  <a:srgbClr val="FFFFFF"/>
                </a:solidFill>
                <a:latin typeface="General Sans Semibold" panose="020B0604020202020204" charset="0"/>
                <a:ea typeface="General Sans 1 Semi-Bold"/>
                <a:cs typeface="General Sans 1 Semi-Bold"/>
                <a:sym typeface="General Sans 1 Semi-Bold"/>
              </a:rPr>
              <a:t>zonder</a:t>
            </a:r>
            <a:r>
              <a:rPr lang="en-US" sz="12652" dirty="0">
                <a:solidFill>
                  <a:srgbClr val="FFFFFF"/>
                </a:solidFill>
                <a:latin typeface="General Sans Semibold" panose="020B0604020202020204" charset="0"/>
                <a:ea typeface="General Sans 1 Semi-Bold"/>
                <a:cs typeface="General Sans 1 Semi-Bold"/>
                <a:sym typeface="General Sans 1 Semi-Bold"/>
              </a:rPr>
              <a:t> </a:t>
            </a:r>
            <a:r>
              <a:rPr lang="en-US" sz="12652" dirty="0" err="1">
                <a:solidFill>
                  <a:srgbClr val="FFFFFF"/>
                </a:solidFill>
                <a:latin typeface="General Sans Semibold" panose="020B0604020202020204" charset="0"/>
                <a:ea typeface="General Sans 1 Semi-Bold"/>
                <a:cs typeface="General Sans 1 Semi-Bold"/>
                <a:sym typeface="General Sans 1 Semi-Bold"/>
              </a:rPr>
              <a:t>drempels</a:t>
            </a:r>
            <a:endParaRPr lang="en-US" sz="12652" dirty="0">
              <a:solidFill>
                <a:srgbClr val="FFFFFF"/>
              </a:solidFill>
              <a:latin typeface="General Sans Semibold" panose="020B0604020202020204" charset="0"/>
              <a:ea typeface="General Sans 1 Semi-Bold"/>
              <a:cs typeface="General Sans 1 Semi-Bold"/>
              <a:sym typeface="General Sans 1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E2B5CC6-3362-4603-4297-D494F5033FC5}"/>
              </a:ext>
            </a:extLst>
          </p:cNvPr>
          <p:cNvSpPr>
            <a:spLocks noGrp="1"/>
          </p:cNvSpPr>
          <p:nvPr>
            <p:ph type="body" sz="quarter" idx="13"/>
          </p:nvPr>
        </p:nvSpPr>
        <p:spPr>
          <a:xfrm>
            <a:off x="5096256" y="1572768"/>
            <a:ext cx="6352032" cy="4974336"/>
          </a:xfrm>
        </p:spPr>
        <p:txBody>
          <a:bodyPr>
            <a:normAutofit/>
          </a:bodyPr>
          <a:lstStyle/>
          <a:p>
            <a:pPr marL="0" indent="0">
              <a:buNone/>
            </a:pPr>
            <a:r>
              <a:rPr lang="nl-NL" sz="1800" dirty="0">
                <a:latin typeface="+mn-lt"/>
              </a:rPr>
              <a:t>Om blijvend mee te kunnen bewegen met de snelle veranderingen in de arbeidsmarkt en samenleving, is het van belang dat lerenden zich kunnen ontwikkelen op een manier die bij hen past. Daarvoor is een wendbaar georganiseerd onderwijssysteem nodig. </a:t>
            </a:r>
          </a:p>
          <a:p>
            <a:pPr marL="0" indent="0">
              <a:buNone/>
            </a:pPr>
            <a:r>
              <a:rPr lang="nl-NL" sz="1800" dirty="0">
                <a:latin typeface="+mn-lt"/>
              </a:rPr>
              <a:t>Met alle mbo-scholen, hogescholen en universiteiten werken we hiervoor aan één onderwijsruimte, waarin we op een slimme manier een verscheidenheid aan leerroutes mogelijk maken. Daardoor krijgen lerenden meer regie over hun eigen leer- en ontwikkelroute en komen ze geen (administratieve) drempels tegen. </a:t>
            </a:r>
          </a:p>
          <a:p>
            <a:pPr marL="0" indent="0">
              <a:buNone/>
            </a:pPr>
            <a:r>
              <a:rPr lang="nl-NL" sz="1800" dirty="0">
                <a:latin typeface="+mn-lt"/>
              </a:rPr>
              <a:t>Om dit waar te maken werken we aan gezamenlijke afspraken en collectieve voorzieningen. Zo maken de onderwijsinstellingen in Npuls gezamenlijk het flexibel volgen van onderwijs mogelijk. </a:t>
            </a:r>
          </a:p>
          <a:p>
            <a:pPr marL="0" indent="0">
              <a:buNone/>
            </a:pPr>
            <a:endParaRPr lang="nl-NL" sz="1800" dirty="0">
              <a:latin typeface="+mn-lt"/>
            </a:endParaRPr>
          </a:p>
          <a:p>
            <a:pPr marL="0" indent="0">
              <a:buNone/>
            </a:pPr>
            <a:endParaRPr lang="nl-NL" sz="1800" dirty="0">
              <a:latin typeface="+mn-lt"/>
            </a:endParaRPr>
          </a:p>
        </p:txBody>
      </p:sp>
      <p:sp>
        <p:nvSpPr>
          <p:cNvPr id="4" name="Tijdelijke aanduiding voor tekst 1">
            <a:extLst>
              <a:ext uri="{FF2B5EF4-FFF2-40B4-BE49-F238E27FC236}">
                <a16:creationId xmlns:a16="http://schemas.microsoft.com/office/drawing/2014/main" id="{60A6F99F-7467-538E-6554-31028BE91375}"/>
              </a:ext>
            </a:extLst>
          </p:cNvPr>
          <p:cNvSpPr txBox="1">
            <a:spLocks/>
          </p:cNvSpPr>
          <p:nvPr/>
        </p:nvSpPr>
        <p:spPr>
          <a:xfrm>
            <a:off x="5096255" y="816864"/>
            <a:ext cx="6352032" cy="4602480"/>
          </a:xfrm>
          <a:prstGeom prst="rect">
            <a:avLst/>
          </a:prstGeom>
        </p:spPr>
        <p:txBody>
          <a:bodyPr vert="horz" lIns="0" tIns="0" rIns="0" bIns="0" rtlCol="0">
            <a:normAutofit/>
          </a:bodyPr>
          <a:lstStyle>
            <a:lvl1pPr marL="457200" indent="-457200" algn="l" defTabSz="914400" rtl="0" eaLnBrk="1" latinLnBrk="0" hangingPunct="1">
              <a:lnSpc>
                <a:spcPct val="100000"/>
              </a:lnSpc>
              <a:spcBef>
                <a:spcPts val="1000"/>
              </a:spcBef>
              <a:buClr>
                <a:schemeClr val="bg1">
                  <a:lumMod val="75000"/>
                </a:schemeClr>
              </a:buClr>
              <a:buFont typeface="+mj-lt"/>
              <a:buAutoNum type="arabicPeriod"/>
              <a:defRPr sz="2400" b="0" i="0" kern="1200">
                <a:solidFill>
                  <a:schemeClr val="tx1"/>
                </a:solidFill>
                <a:latin typeface="+mj-lt"/>
                <a:ea typeface="+mn-ea"/>
                <a:cs typeface="+mn-cs"/>
              </a:defRPr>
            </a:lvl1pPr>
            <a:lvl2pPr marL="6858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1000"/>
              </a:spcBef>
              <a:buFont typeface="General Sans" pitchFamily="50" charset="0"/>
              <a:buChar char="-"/>
              <a:defRPr sz="2400" b="0" i="0" kern="1200">
                <a:solidFill>
                  <a:schemeClr val="tx1"/>
                </a:solidFill>
                <a:latin typeface="+mj-lt"/>
                <a:ea typeface="+mn-ea"/>
                <a:cs typeface="+mn-cs"/>
              </a:defRPr>
            </a:lvl3pPr>
            <a:lvl4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mj-lt"/>
                <a:ea typeface="+mn-ea"/>
                <a:cs typeface="+mn-cs"/>
              </a:defRPr>
            </a:lvl4pPr>
            <a:lvl5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nl-NL" sz="3600" dirty="0">
                <a:solidFill>
                  <a:schemeClr val="accent6"/>
                </a:solidFill>
              </a:rPr>
              <a:t>Flexibel het onderwijs volgen</a:t>
            </a:r>
          </a:p>
        </p:txBody>
      </p:sp>
    </p:spTree>
    <p:extLst>
      <p:ext uri="{BB962C8B-B14F-4D97-AF65-F5344CB8AC3E}">
        <p14:creationId xmlns:p14="http://schemas.microsoft.com/office/powerpoint/2010/main" val="86843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7BF6A1E-1AF3-7CBF-51F1-4C80F9F33268}"/>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CEAC63A2-D8B3-3D48-8CDA-884B7E6BDA0C}"/>
              </a:ext>
            </a:extLst>
          </p:cNvPr>
          <p:cNvSpPr txBox="1"/>
          <p:nvPr/>
        </p:nvSpPr>
        <p:spPr>
          <a:xfrm>
            <a:off x="672268" y="533400"/>
            <a:ext cx="10847463" cy="7584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6347"/>
              </a:lnSpc>
              <a:spcBef>
                <a:spcPts val="0"/>
              </a:spcBef>
              <a:spcAft>
                <a:spcPts val="0"/>
              </a:spcAft>
              <a:buClrTx/>
              <a:buSzTx/>
              <a:buFontTx/>
              <a:buNone/>
              <a:tabLst/>
              <a:defRPr/>
            </a:pPr>
            <a:r>
              <a:rPr kumimoji="0" lang="en-US" sz="4500" b="0" i="0" u="none" strike="noStrike" kern="1200" cap="none" spc="0" normalizeH="0" baseline="0" noProof="0" dirty="0" err="1">
                <a:ln>
                  <a:noFill/>
                </a:ln>
                <a:solidFill>
                  <a:srgbClr val="00AF81"/>
                </a:solidFill>
                <a:effectLst/>
                <a:uLnTx/>
                <a:uFillTx/>
                <a:latin typeface="General Sans Semibold"/>
                <a:ea typeface="+mn-ea"/>
                <a:cs typeface="+mn-cs"/>
                <a:sym typeface="General Sans 1 Semi-Bold"/>
              </a:rPr>
              <a:t>Ambitie</a:t>
            </a:r>
            <a:r>
              <a:rPr kumimoji="0" lang="en-US" sz="4500" b="0" i="0" u="none" strike="noStrike" kern="1200" cap="none" spc="0" normalizeH="0" baseline="0" noProof="0" dirty="0">
                <a:ln>
                  <a:noFill/>
                </a:ln>
                <a:solidFill>
                  <a:srgbClr val="00AF81"/>
                </a:solidFill>
                <a:effectLst/>
                <a:uLnTx/>
                <a:uFillTx/>
                <a:latin typeface="General Sans Semibold"/>
                <a:ea typeface="+mn-ea"/>
                <a:cs typeface="+mn-cs"/>
                <a:sym typeface="General Sans 1 Semi-Bold"/>
              </a:rPr>
              <a:t> Leren </a:t>
            </a:r>
            <a:r>
              <a:rPr kumimoji="0" lang="en-US" sz="4500" b="0" i="0" u="none" strike="noStrike" kern="1200" cap="none" spc="0" normalizeH="0" baseline="0" noProof="0" dirty="0" err="1">
                <a:ln>
                  <a:noFill/>
                </a:ln>
                <a:solidFill>
                  <a:srgbClr val="00AF81"/>
                </a:solidFill>
                <a:effectLst/>
                <a:uLnTx/>
                <a:uFillTx/>
                <a:latin typeface="General Sans Semibold"/>
                <a:ea typeface="+mn-ea"/>
                <a:cs typeface="+mn-cs"/>
                <a:sym typeface="General Sans 1 Semi-Bold"/>
              </a:rPr>
              <a:t>zonder</a:t>
            </a:r>
            <a:r>
              <a:rPr kumimoji="0" lang="en-US" sz="4500" b="0" i="0" u="none" strike="noStrike" kern="1200" cap="none" spc="0" normalizeH="0" baseline="0" noProof="0" dirty="0">
                <a:ln>
                  <a:noFill/>
                </a:ln>
                <a:solidFill>
                  <a:srgbClr val="00AF81"/>
                </a:solidFill>
                <a:effectLst/>
                <a:uLnTx/>
                <a:uFillTx/>
                <a:latin typeface="General Sans Semibold"/>
                <a:ea typeface="+mn-ea"/>
                <a:cs typeface="+mn-cs"/>
                <a:sym typeface="General Sans 1 Semi-Bold"/>
              </a:rPr>
              <a:t> </a:t>
            </a:r>
            <a:r>
              <a:rPr kumimoji="0" lang="en-US" sz="4500" b="0" i="0" u="none" strike="noStrike" kern="1200" cap="none" spc="0" normalizeH="0" baseline="0" noProof="0" dirty="0" err="1">
                <a:ln>
                  <a:noFill/>
                </a:ln>
                <a:solidFill>
                  <a:srgbClr val="00AF81"/>
                </a:solidFill>
                <a:effectLst/>
                <a:uLnTx/>
                <a:uFillTx/>
                <a:latin typeface="General Sans Semibold"/>
                <a:ea typeface="+mn-ea"/>
                <a:cs typeface="+mn-cs"/>
                <a:sym typeface="General Sans 1 Semi-Bold"/>
              </a:rPr>
              <a:t>drempels</a:t>
            </a:r>
            <a:endParaRPr kumimoji="0" lang="en-US" sz="4500" b="0" i="0" u="none" strike="noStrike" kern="1200" cap="none" spc="0" normalizeH="0" baseline="0" noProof="0" dirty="0">
              <a:ln>
                <a:noFill/>
              </a:ln>
              <a:solidFill>
                <a:srgbClr val="00AF81"/>
              </a:solidFill>
              <a:effectLst/>
              <a:uLnTx/>
              <a:uFillTx/>
              <a:latin typeface="General Sans Semibold"/>
              <a:ea typeface="+mn-ea"/>
              <a:cs typeface="+mn-cs"/>
            </a:endParaRPr>
          </a:p>
        </p:txBody>
      </p:sp>
      <p:sp>
        <p:nvSpPr>
          <p:cNvPr id="7" name="TextBox 5">
            <a:extLst>
              <a:ext uri="{FF2B5EF4-FFF2-40B4-BE49-F238E27FC236}">
                <a16:creationId xmlns:a16="http://schemas.microsoft.com/office/drawing/2014/main" id="{4046346D-6F99-5A84-8B24-54E4856D126A}"/>
              </a:ext>
            </a:extLst>
          </p:cNvPr>
          <p:cNvSpPr txBox="1"/>
          <p:nvPr/>
        </p:nvSpPr>
        <p:spPr>
          <a:xfrm>
            <a:off x="672268" y="1498600"/>
            <a:ext cx="9469259" cy="526592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42900" indent="-342900">
              <a:buFont typeface="Arial"/>
              <a:buChar char="•"/>
              <a:defRPr/>
            </a:pPr>
            <a:r>
              <a:rPr lang="nl" sz="2400" dirty="0">
                <a:solidFill>
                  <a:prstClr val="black"/>
                </a:solidFill>
                <a:latin typeface="General Sans" pitchFamily="2" charset="77"/>
                <a:ea typeface="+mn-lt"/>
                <a:cs typeface="+mn-lt"/>
              </a:rPr>
              <a:t>Lerenden kiezen zelf hoe zij kennis en vaardigheden opdoen in een wereld die continu verandert. Onze oplossingen zijn ontworpen om lerenden te helpen zich flexibel te bewegen tussen de drie verschillende onderwijssectoren en de arbeidsmarkt.</a:t>
            </a:r>
            <a:endParaRPr lang="nl-NL" dirty="0">
              <a:solidFill>
                <a:prstClr val="black"/>
              </a:solidFill>
              <a:latin typeface="General Sans" pitchFamily="2" charset="77"/>
              <a:ea typeface="Calibri"/>
              <a:cs typeface="Calibri"/>
            </a:endParaRPr>
          </a:p>
          <a:p>
            <a:pPr>
              <a:defRPr/>
            </a:pPr>
            <a:endParaRPr lang="nl-NL" dirty="0">
              <a:latin typeface="General Sans" pitchFamily="2" charset="77"/>
            </a:endParaRPr>
          </a:p>
          <a:p>
            <a:pPr marL="342900" indent="-342900">
              <a:buFont typeface="Arial"/>
              <a:buChar char="•"/>
              <a:defRPr/>
            </a:pPr>
            <a:r>
              <a:rPr lang="nl" sz="2400" dirty="0">
                <a:solidFill>
                  <a:prstClr val="black"/>
                </a:solidFill>
                <a:latin typeface="General Sans" pitchFamily="2" charset="77"/>
                <a:ea typeface="+mn-lt"/>
                <a:cs typeface="+mn-lt"/>
              </a:rPr>
              <a:t>Om die flexibiliteit mogelijk te maken, werken we aan één onderwijsruimte. Hierin worden verschillende leerroutes gefaciliteerd die inspelen op de behoeften van de lerende, onderwijsinstellingen en arbeidsmarkt. </a:t>
            </a:r>
            <a:endParaRPr lang="nl-NL" dirty="0">
              <a:solidFill>
                <a:prstClr val="black"/>
              </a:solidFill>
              <a:latin typeface="General Sans" pitchFamily="2" charset="77"/>
              <a:ea typeface="Calibri"/>
              <a:cs typeface="Calibri"/>
            </a:endParaRPr>
          </a:p>
          <a:p>
            <a:pPr>
              <a:defRPr/>
            </a:pPr>
            <a:endParaRPr lang="nl-NL" dirty="0">
              <a:latin typeface="General Sans" pitchFamily="2" charset="77"/>
            </a:endParaRPr>
          </a:p>
          <a:p>
            <a:pPr marL="342900" indent="-342900">
              <a:buFont typeface="Arial"/>
              <a:buChar char="•"/>
              <a:defRPr/>
            </a:pPr>
            <a:r>
              <a:rPr lang="nl" sz="2400" dirty="0">
                <a:solidFill>
                  <a:prstClr val="black"/>
                </a:solidFill>
                <a:latin typeface="General Sans" pitchFamily="2" charset="77"/>
                <a:ea typeface="+mn-lt"/>
                <a:cs typeface="+mn-lt"/>
              </a:rPr>
              <a:t>Zo bouwen we samen met onderwijsinstellingen aan een gezamenlijke, digitale infrastructuur met innovatieve oplossingen zoals eduID, eduwallet en microcredentials.</a:t>
            </a:r>
            <a:endParaRPr lang="nl-NL" dirty="0">
              <a:solidFill>
                <a:prstClr val="black"/>
              </a:solidFill>
              <a:latin typeface="General Sans" pitchFamily="2" charset="77"/>
              <a:ea typeface="Calibri"/>
              <a:cs typeface="Calibri"/>
            </a:endParaRPr>
          </a:p>
          <a:p>
            <a:pPr>
              <a:lnSpc>
                <a:spcPts val="3360"/>
              </a:lnSpc>
              <a:defRPr/>
            </a:pPr>
            <a:endParaRPr lang="nl-NL" sz="2400" dirty="0">
              <a:solidFill>
                <a:prstClr val="black"/>
              </a:solidFill>
              <a:latin typeface="General Sans" pitchFamily="2" charset="77"/>
              <a:ea typeface="Calibri"/>
              <a:cs typeface="Calibri"/>
            </a:endParaRPr>
          </a:p>
          <a:p>
            <a:pPr marL="342900" marR="0" lvl="0" indent="-342900" algn="l" defTabSz="609539" rtl="0" eaLnBrk="1" fontAlgn="auto" latinLnBrk="0" hangingPunct="1">
              <a:lnSpc>
                <a:spcPts val="3360"/>
              </a:lnSpc>
              <a:spcBef>
                <a:spcPts val="0"/>
              </a:spcBef>
              <a:spcAft>
                <a:spcPts val="0"/>
              </a:spcAft>
              <a:buClrTx/>
              <a:buSzTx/>
              <a:buFont typeface="Arial"/>
              <a:buBlip>
                <a:blip r:embed="rId2"/>
              </a:buBlip>
              <a:tabLst/>
              <a:defRPr/>
            </a:pPr>
            <a:endParaRPr lang="nl-NL" sz="2400" u="none" strike="noStrike" kern="1200" cap="none" spc="0" normalizeH="0" baseline="0" noProof="0" dirty="0">
              <a:ln>
                <a:noFill/>
              </a:ln>
              <a:solidFill>
                <a:prstClr val="black"/>
              </a:solidFill>
              <a:effectLst/>
              <a:uLnTx/>
              <a:uFillTx/>
              <a:latin typeface="General Sans" pitchFamily="2" charset="77"/>
            </a:endParaRPr>
          </a:p>
        </p:txBody>
      </p:sp>
    </p:spTree>
    <p:extLst>
      <p:ext uri="{BB962C8B-B14F-4D97-AF65-F5344CB8AC3E}">
        <p14:creationId xmlns:p14="http://schemas.microsoft.com/office/powerpoint/2010/main" val="183883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tekst, schermopname, Lettertype, nummer&#10;&#10;Door AI gegenereerde inhoud is mogelijk onjuist.">
            <a:extLst>
              <a:ext uri="{FF2B5EF4-FFF2-40B4-BE49-F238E27FC236}">
                <a16:creationId xmlns:a16="http://schemas.microsoft.com/office/drawing/2014/main" id="{817DC48D-4472-AB9D-80AB-3ED8F228789E}"/>
              </a:ext>
            </a:extLst>
          </p:cNvPr>
          <p:cNvPicPr>
            <a:picLocks noChangeAspect="1"/>
          </p:cNvPicPr>
          <p:nvPr/>
        </p:nvPicPr>
        <p:blipFill>
          <a:blip r:embed="rId2"/>
          <a:stretch>
            <a:fillRect/>
          </a:stretch>
        </p:blipFill>
        <p:spPr>
          <a:xfrm>
            <a:off x="643467" y="1384300"/>
            <a:ext cx="10905066" cy="4089399"/>
          </a:xfrm>
          <a:prstGeom prst="rect">
            <a:avLst/>
          </a:prstGeom>
        </p:spPr>
      </p:pic>
      <p:sp>
        <p:nvSpPr>
          <p:cNvPr id="4" name="Rechthoek 3">
            <a:extLst>
              <a:ext uri="{FF2B5EF4-FFF2-40B4-BE49-F238E27FC236}">
                <a16:creationId xmlns:a16="http://schemas.microsoft.com/office/drawing/2014/main" id="{82E5547A-0F8C-4854-7331-70131441F632}"/>
              </a:ext>
            </a:extLst>
          </p:cNvPr>
          <p:cNvSpPr/>
          <p:nvPr/>
        </p:nvSpPr>
        <p:spPr>
          <a:xfrm>
            <a:off x="5260489" y="5045336"/>
            <a:ext cx="4883972" cy="4283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id="{8EBB1DBF-75E6-1FE0-F59D-3CFC055930AD}"/>
              </a:ext>
            </a:extLst>
          </p:cNvPr>
          <p:cNvSpPr/>
          <p:nvPr/>
        </p:nvSpPr>
        <p:spPr>
          <a:xfrm>
            <a:off x="6755860" y="3722375"/>
            <a:ext cx="120051" cy="120051"/>
          </a:xfrm>
          <a:prstGeom prst="ellipse">
            <a:avLst/>
          </a:prstGeom>
          <a:solidFill>
            <a:srgbClr val="F4F7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Box 3">
            <a:extLst>
              <a:ext uri="{FF2B5EF4-FFF2-40B4-BE49-F238E27FC236}">
                <a16:creationId xmlns:a16="http://schemas.microsoft.com/office/drawing/2014/main" id="{C62283FC-540C-AEF7-01F6-CB1031A3A3F6}"/>
              </a:ext>
            </a:extLst>
          </p:cNvPr>
          <p:cNvSpPr txBox="1"/>
          <p:nvPr/>
        </p:nvSpPr>
        <p:spPr>
          <a:xfrm>
            <a:off x="672268" y="533400"/>
            <a:ext cx="10847463" cy="75841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6347"/>
              </a:lnSpc>
              <a:spcBef>
                <a:spcPts val="0"/>
              </a:spcBef>
              <a:spcAft>
                <a:spcPts val="0"/>
              </a:spcAft>
              <a:buClrTx/>
              <a:buSzTx/>
              <a:buFontTx/>
              <a:buNone/>
              <a:tabLst/>
              <a:defRPr/>
            </a:pPr>
            <a:r>
              <a:rPr kumimoji="0" lang="en-US" sz="4500" b="0" i="0" u="none" strike="noStrike" kern="1200" cap="none" spc="0" normalizeH="0" baseline="0" noProof="0" dirty="0">
                <a:ln>
                  <a:noFill/>
                </a:ln>
                <a:effectLst/>
                <a:uLnTx/>
                <a:uFillTx/>
                <a:latin typeface="General Sans Semibold"/>
                <a:ea typeface="+mn-ea"/>
                <a:cs typeface="+mn-cs"/>
                <a:sym typeface="General Sans 1 Semi-Bold"/>
              </a:rPr>
              <a:t>Leer- </a:t>
            </a:r>
            <a:r>
              <a:rPr kumimoji="0" lang="en-US" sz="4500" b="0" i="0" u="none" strike="noStrike" kern="1200" cap="none" spc="0" normalizeH="0" baseline="0" noProof="0" dirty="0" err="1">
                <a:ln>
                  <a:noFill/>
                </a:ln>
                <a:effectLst/>
                <a:uLnTx/>
                <a:uFillTx/>
                <a:latin typeface="General Sans Semibold"/>
                <a:ea typeface="+mn-ea"/>
                <a:cs typeface="+mn-cs"/>
                <a:sym typeface="General Sans 1 Semi-Bold"/>
              </a:rPr>
              <a:t>en</a:t>
            </a:r>
            <a:r>
              <a:rPr kumimoji="0" lang="en-US" sz="4500" b="0" i="0" u="none" strike="noStrike" kern="1200" cap="none" spc="0" normalizeH="0" baseline="0" noProof="0" dirty="0">
                <a:ln>
                  <a:noFill/>
                </a:ln>
                <a:effectLst/>
                <a:uLnTx/>
                <a:uFillTx/>
                <a:latin typeface="General Sans Semibold"/>
                <a:ea typeface="+mn-ea"/>
                <a:cs typeface="+mn-cs"/>
                <a:sym typeface="General Sans 1 Semi-Bold"/>
              </a:rPr>
              <a:t> </a:t>
            </a:r>
            <a:r>
              <a:rPr kumimoji="0" lang="en-US" sz="4500" b="0" i="0" u="none" strike="noStrike" kern="1200" cap="none" spc="0" normalizeH="0" baseline="0" noProof="0" dirty="0" err="1">
                <a:ln>
                  <a:noFill/>
                </a:ln>
                <a:effectLst/>
                <a:uLnTx/>
                <a:uFillTx/>
                <a:latin typeface="General Sans Semibold"/>
                <a:ea typeface="+mn-ea"/>
                <a:cs typeface="+mn-cs"/>
                <a:sym typeface="General Sans 1 Semi-Bold"/>
              </a:rPr>
              <a:t>ontwikkelroutes</a:t>
            </a:r>
            <a:r>
              <a:rPr kumimoji="0" lang="en-US" sz="4500" b="0" i="0" u="none" strike="noStrike" kern="1200" cap="none" spc="0" normalizeH="0" baseline="0" noProof="0" dirty="0">
                <a:ln>
                  <a:noFill/>
                </a:ln>
                <a:effectLst/>
                <a:uLnTx/>
                <a:uFillTx/>
                <a:latin typeface="General Sans Semibold"/>
                <a:ea typeface="+mn-ea"/>
                <a:cs typeface="+mn-cs"/>
                <a:sym typeface="General Sans 1 Semi-Bold"/>
              </a:rPr>
              <a:t> </a:t>
            </a:r>
            <a:endParaRPr kumimoji="0" lang="en-US" sz="4500" b="0" i="0" u="none" strike="noStrike" kern="1200" cap="none" spc="0" normalizeH="0" baseline="0" noProof="0" dirty="0">
              <a:ln>
                <a:noFill/>
              </a:ln>
              <a:effectLst/>
              <a:uLnTx/>
              <a:uFillTx/>
              <a:latin typeface="General Sans Semibold"/>
              <a:ea typeface="+mn-ea"/>
              <a:cs typeface="+mn-cs"/>
            </a:endParaRPr>
          </a:p>
        </p:txBody>
      </p:sp>
    </p:spTree>
    <p:extLst>
      <p:ext uri="{BB962C8B-B14F-4D97-AF65-F5344CB8AC3E}">
        <p14:creationId xmlns:p14="http://schemas.microsoft.com/office/powerpoint/2010/main" val="81498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kaart&#10;&#10;Automatisch gegenereerde beschrijving">
            <a:extLst>
              <a:ext uri="{FF2B5EF4-FFF2-40B4-BE49-F238E27FC236}">
                <a16:creationId xmlns:a16="http://schemas.microsoft.com/office/drawing/2014/main" id="{A5E9907F-4806-D87C-08B0-CE650B9F2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50" y="273757"/>
            <a:ext cx="9345216" cy="6310486"/>
          </a:xfrm>
          <a:prstGeom prst="rect">
            <a:avLst/>
          </a:prstGeom>
          <a:ln w="28575">
            <a:solidFill>
              <a:srgbClr val="DD784B"/>
            </a:solidFill>
            <a:prstDash val="solid"/>
          </a:ln>
        </p:spPr>
      </p:pic>
      <p:sp>
        <p:nvSpPr>
          <p:cNvPr id="2" name="Rechthoek 1">
            <a:extLst>
              <a:ext uri="{FF2B5EF4-FFF2-40B4-BE49-F238E27FC236}">
                <a16:creationId xmlns:a16="http://schemas.microsoft.com/office/drawing/2014/main" id="{73E9463F-0A78-D1A5-CC49-E5860E764417}"/>
              </a:ext>
            </a:extLst>
          </p:cNvPr>
          <p:cNvSpPr/>
          <p:nvPr/>
        </p:nvSpPr>
        <p:spPr>
          <a:xfrm>
            <a:off x="7350101" y="328067"/>
            <a:ext cx="2073105" cy="9772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5111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2786B3-AC34-3506-C4B0-654FD2B7A3F5}"/>
            </a:ext>
          </a:extLst>
        </p:cNvPr>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656BFE9-B92E-F2FF-39EF-9B149EECF585}"/>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C5D536-50B7-4CE6-B44E-3B56F0A7BD1A}" type="slidenum">
              <a:rPr kumimoji="0" lang="nl-NL" sz="1200" b="0" i="0" u="none" strike="noStrike" kern="1200" cap="none" spc="0" normalizeH="0" baseline="0" noProof="0" smtClean="0">
                <a:ln>
                  <a:noFill/>
                </a:ln>
                <a:solidFill>
                  <a:srgbClr val="000000">
                    <a:tint val="82000"/>
                  </a:srgbClr>
                </a:solidFill>
                <a:effectLst/>
                <a:uLnTx/>
                <a:uFillTx/>
                <a:latin typeface="General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srgbClr val="000000">
                  <a:tint val="82000"/>
                </a:srgbClr>
              </a:solidFill>
              <a:effectLst/>
              <a:uLnTx/>
              <a:uFillTx/>
              <a:latin typeface="General Sans"/>
              <a:ea typeface="+mn-ea"/>
              <a:cs typeface="+mn-cs"/>
            </a:endParaRPr>
          </a:p>
        </p:txBody>
      </p:sp>
      <p:sp>
        <p:nvSpPr>
          <p:cNvPr id="3" name="Tijdelijke aanduiding voor tekst 2">
            <a:extLst>
              <a:ext uri="{FF2B5EF4-FFF2-40B4-BE49-F238E27FC236}">
                <a16:creationId xmlns:a16="http://schemas.microsoft.com/office/drawing/2014/main" id="{9B4A1ED5-5973-AB07-25A1-9F958843B15A}"/>
              </a:ext>
            </a:extLst>
          </p:cNvPr>
          <p:cNvSpPr>
            <a:spLocks noGrp="1"/>
          </p:cNvSpPr>
          <p:nvPr>
            <p:ph type="body" sz="quarter" idx="11"/>
          </p:nvPr>
        </p:nvSpPr>
        <p:spPr>
          <a:xfrm>
            <a:off x="900113" y="1626599"/>
            <a:ext cx="9760172" cy="4605236"/>
          </a:xfrm>
        </p:spPr>
        <p:txBody>
          <a:bodyPr>
            <a:noAutofit/>
          </a:bodyPr>
          <a:lstStyle/>
          <a:p>
            <a:r>
              <a:rPr lang="nl-NL" sz="1000" kern="100">
                <a:effectLst/>
                <a:latin typeface="+mj-lt"/>
                <a:ea typeface="Calibri" panose="020F0502020204030204" pitchFamily="34" charset="0"/>
                <a:cs typeface="Arial" panose="020B0604020202020204" pitchFamily="34" charset="0"/>
              </a:rPr>
              <a:t>De uitdagingen op de arbeidsmarkt, in de maatschappij en de veranderingen in behoeften van lerenden vragen om een verandering in het onderwijssysteem, waarbij wendbaar het sleutelwoord is. De redenen om mee te bewegen als onderwijsinstelling zijn divers. Een paar voorbeelden:</a:t>
            </a:r>
          </a:p>
          <a:p>
            <a:endParaRPr lang="nl-NL" sz="1000" kern="100">
              <a:effectLst/>
              <a:ea typeface="Calibri" panose="020F0502020204030204" pitchFamily="34" charset="0"/>
              <a:cs typeface="Arial" panose="020B0604020202020204" pitchFamily="34" charset="0"/>
            </a:endParaRPr>
          </a:p>
          <a:p>
            <a:r>
              <a:rPr lang="nl-NL" sz="1000" b="1" kern="100">
                <a:solidFill>
                  <a:srgbClr val="DD784B"/>
                </a:solidFill>
                <a:ea typeface="Calibri" panose="020F0502020204030204" pitchFamily="34" charset="0"/>
                <a:cs typeface="Arial" panose="020B0604020202020204" pitchFamily="34" charset="0"/>
                <a:sym typeface="Wingdings" pitchFamily="2" charset="2"/>
              </a:rPr>
              <a:t> </a:t>
            </a:r>
            <a:r>
              <a:rPr lang="nl-NL" sz="1000" b="1" kern="100">
                <a:solidFill>
                  <a:srgbClr val="DD784B"/>
                </a:solidFill>
                <a:effectLst/>
                <a:ea typeface="Calibri" panose="020F0502020204030204" pitchFamily="34" charset="0"/>
                <a:cs typeface="Arial" panose="020B0604020202020204" pitchFamily="34" charset="0"/>
              </a:rPr>
              <a:t>Aansluiting bij de arbeidsmarkt</a:t>
            </a:r>
          </a:p>
          <a:p>
            <a:r>
              <a:rPr lang="nl-NL" sz="1000" kern="100">
                <a:effectLst/>
                <a:ea typeface="Calibri" panose="020F0502020204030204" pitchFamily="34" charset="0"/>
                <a:cs typeface="Arial" panose="020B0604020202020204" pitchFamily="34" charset="0"/>
              </a:rPr>
              <a:t>De arbeidsmarkt verandert snel door technologische ontwikkelingen en globalisering. Wendbaar onderwijs kan beter inspelen op actuele vaardigheden en behoeften, waardoor lerenden beter voorbereid zijn op de veranderende praktijk.</a:t>
            </a:r>
          </a:p>
          <a:p>
            <a:endParaRPr lang="nl-NL" sz="1000" kern="100">
              <a:effectLst/>
              <a:ea typeface="Calibri" panose="020F0502020204030204" pitchFamily="34" charset="0"/>
              <a:cs typeface="Arial" panose="020B0604020202020204" pitchFamily="34" charset="0"/>
            </a:endParaRPr>
          </a:p>
          <a:p>
            <a:r>
              <a:rPr lang="nl-NL" sz="1000" b="1" kern="100">
                <a:solidFill>
                  <a:srgbClr val="DD784B"/>
                </a:solidFill>
                <a:effectLst/>
                <a:ea typeface="Calibri" panose="020F0502020204030204" pitchFamily="34" charset="0"/>
                <a:cs typeface="Arial" panose="020B0604020202020204" pitchFamily="34" charset="0"/>
                <a:sym typeface="Wingdings" pitchFamily="2" charset="2"/>
              </a:rPr>
              <a:t> </a:t>
            </a:r>
            <a:r>
              <a:rPr lang="nl-NL" sz="1000" b="1" kern="100">
                <a:solidFill>
                  <a:srgbClr val="DD784B"/>
                </a:solidFill>
                <a:effectLst/>
                <a:ea typeface="Calibri" panose="020F0502020204030204" pitchFamily="34" charset="0"/>
                <a:cs typeface="Arial" panose="020B0604020202020204" pitchFamily="34" charset="0"/>
              </a:rPr>
              <a:t>Leven lang ontwikkelen (LLO) stimuleren</a:t>
            </a:r>
          </a:p>
          <a:p>
            <a:r>
              <a:rPr lang="nl-NL" sz="1000" kern="100">
                <a:effectLst/>
                <a:ea typeface="Calibri" panose="020F0502020204030204" pitchFamily="34" charset="0"/>
                <a:cs typeface="Arial" panose="020B0604020202020204" pitchFamily="34" charset="0"/>
              </a:rPr>
              <a:t>Door onderwijs meer wendbaar aan te bieden, kunnen mensen op elk moment in hun leven terugkeren naar de onderwijsinstelling om zich bij te scholen of om te scholen. Dit draagt bij aan een cultuur van leven lang ontwikkelen, wat cruciaal is in een wereld waarin functies en vereiste vaardigheden snel veranderen.</a:t>
            </a:r>
          </a:p>
          <a:p>
            <a:endParaRPr lang="nl-NL" sz="1000" kern="100">
              <a:effectLst/>
              <a:ea typeface="Calibri" panose="020F0502020204030204" pitchFamily="34" charset="0"/>
              <a:cs typeface="Arial" panose="020B0604020202020204" pitchFamily="34" charset="0"/>
            </a:endParaRPr>
          </a:p>
          <a:p>
            <a:r>
              <a:rPr lang="nl-NL" sz="1000" b="1" kern="100">
                <a:solidFill>
                  <a:srgbClr val="DD784B"/>
                </a:solidFill>
                <a:effectLst/>
                <a:ea typeface="Calibri" panose="020F0502020204030204" pitchFamily="34" charset="0"/>
                <a:cs typeface="Arial" panose="020B0604020202020204" pitchFamily="34" charset="0"/>
                <a:sym typeface="Wingdings" pitchFamily="2" charset="2"/>
              </a:rPr>
              <a:t> </a:t>
            </a:r>
            <a:r>
              <a:rPr lang="nl-NL" sz="1000" b="1" kern="100">
                <a:solidFill>
                  <a:srgbClr val="DD784B"/>
                </a:solidFill>
                <a:effectLst/>
                <a:ea typeface="Calibri" panose="020F0502020204030204" pitchFamily="34" charset="0"/>
                <a:cs typeface="Arial" panose="020B0604020202020204" pitchFamily="34" charset="0"/>
              </a:rPr>
              <a:t>Meer maatwerk voor studenten</a:t>
            </a:r>
          </a:p>
          <a:p>
            <a:r>
              <a:rPr lang="nl-NL" sz="1000" kern="100">
                <a:effectLst/>
                <a:ea typeface="Calibri" panose="020F0502020204030204" pitchFamily="34" charset="0"/>
                <a:cs typeface="Arial" panose="020B0604020202020204" pitchFamily="34" charset="0"/>
              </a:rPr>
              <a:t>Wendbaar onderwijs stelt instellingen in staat om het onderwijsaanbod aan te passen aan individuele leerbehoeften. Lerenden kunnen hun eigen leerroute bepalen. Ze krijgen meer keuzemogelijkheden en kunnen zicht richten op onderwerpen die voor hen relevant zijn.</a:t>
            </a:r>
          </a:p>
          <a:p>
            <a:endParaRPr lang="nl-NL" sz="1000" kern="100">
              <a:effectLst/>
              <a:ea typeface="Calibri" panose="020F0502020204030204" pitchFamily="34" charset="0"/>
              <a:cs typeface="Arial" panose="020B0604020202020204" pitchFamily="34" charset="0"/>
            </a:endParaRPr>
          </a:p>
          <a:p>
            <a:r>
              <a:rPr lang="nl-NL" sz="1000" b="1" kern="100">
                <a:solidFill>
                  <a:srgbClr val="DD784B"/>
                </a:solidFill>
                <a:effectLst/>
                <a:ea typeface="Calibri" panose="020F0502020204030204" pitchFamily="34" charset="0"/>
                <a:cs typeface="Arial" panose="020B0604020202020204" pitchFamily="34" charset="0"/>
                <a:sym typeface="Wingdings" pitchFamily="2" charset="2"/>
              </a:rPr>
              <a:t> </a:t>
            </a:r>
            <a:r>
              <a:rPr lang="nl-NL" sz="1000" b="1" kern="100">
                <a:solidFill>
                  <a:srgbClr val="DD784B"/>
                </a:solidFill>
                <a:effectLst/>
                <a:ea typeface="Calibri" panose="020F0502020204030204" pitchFamily="34" charset="0"/>
                <a:cs typeface="Arial" panose="020B0604020202020204" pitchFamily="34" charset="0"/>
              </a:rPr>
              <a:t>Sneller reageren op technologische innovaties</a:t>
            </a:r>
          </a:p>
          <a:p>
            <a:r>
              <a:rPr lang="nl-NL" sz="1000" kern="100">
                <a:effectLst/>
                <a:ea typeface="Calibri" panose="020F0502020204030204" pitchFamily="34" charset="0"/>
                <a:cs typeface="Arial" panose="020B0604020202020204" pitchFamily="34" charset="0"/>
              </a:rPr>
              <a:t>Wendbare curricula maken het mogelijk om sneller nieuwe technologische ontwikkelingen in te bedden in het onderwijs. Dit zorgt ervoor dat lerenden altijd werken met up-to-date kennis en tools.</a:t>
            </a:r>
          </a:p>
          <a:p>
            <a:endParaRPr lang="nl-NL" sz="1000" kern="100">
              <a:effectLst/>
              <a:ea typeface="Calibri" panose="020F0502020204030204" pitchFamily="34" charset="0"/>
              <a:cs typeface="Arial" panose="020B0604020202020204" pitchFamily="34" charset="0"/>
            </a:endParaRPr>
          </a:p>
          <a:p>
            <a:endParaRPr lang="nl-NL" sz="1000" kern="100">
              <a:effectLst/>
              <a:ea typeface="Calibri" panose="020F0502020204030204" pitchFamily="34" charset="0"/>
              <a:cs typeface="Arial" panose="020B0604020202020204" pitchFamily="34" charset="0"/>
            </a:endParaRPr>
          </a:p>
          <a:p>
            <a:r>
              <a:rPr lang="nl-NL" sz="1000" b="1" kern="100">
                <a:solidFill>
                  <a:srgbClr val="DD784B"/>
                </a:solidFill>
                <a:effectLst/>
                <a:ea typeface="Calibri" panose="020F0502020204030204" pitchFamily="34" charset="0"/>
                <a:cs typeface="Arial" panose="020B0604020202020204" pitchFamily="34" charset="0"/>
                <a:sym typeface="Wingdings" pitchFamily="2" charset="2"/>
              </a:rPr>
              <a:t> </a:t>
            </a:r>
            <a:r>
              <a:rPr lang="nl-NL" sz="1000" b="1" kern="100">
                <a:solidFill>
                  <a:srgbClr val="DD784B"/>
                </a:solidFill>
                <a:effectLst/>
                <a:ea typeface="Calibri" panose="020F0502020204030204" pitchFamily="34" charset="0"/>
                <a:cs typeface="Arial" panose="020B0604020202020204" pitchFamily="34" charset="0"/>
              </a:rPr>
              <a:t>Beter combineren van werk en studie</a:t>
            </a:r>
          </a:p>
          <a:p>
            <a:r>
              <a:rPr lang="nl-NL" sz="1000" kern="100">
                <a:effectLst/>
                <a:ea typeface="Calibri" panose="020F0502020204030204" pitchFamily="34" charset="0"/>
                <a:cs typeface="Arial" panose="020B0604020202020204" pitchFamily="34" charset="0"/>
              </a:rPr>
              <a:t>Voor veel mbo-, hbo- en wo-studenten is werken naast studeren een noodzaak. Flexibilisering biedt lerenden de kans om hun studie beter te combineren met werk of andere verplichtingen, bijvoorbeeld door keuze in tijd en plaats van leren, of door te temporiseren. </a:t>
            </a:r>
          </a:p>
          <a:p>
            <a:endParaRPr lang="nl-NL" sz="1000" kern="100">
              <a:effectLst/>
              <a:ea typeface="Calibri" panose="020F0502020204030204" pitchFamily="34" charset="0"/>
              <a:cs typeface="Arial" panose="020B0604020202020204" pitchFamily="34" charset="0"/>
            </a:endParaRPr>
          </a:p>
          <a:p>
            <a:r>
              <a:rPr lang="nl-NL" sz="1000" b="1" kern="100">
                <a:solidFill>
                  <a:srgbClr val="DD784B"/>
                </a:solidFill>
                <a:effectLst/>
                <a:ea typeface="Calibri" panose="020F0502020204030204" pitchFamily="34" charset="0"/>
                <a:cs typeface="Arial" panose="020B0604020202020204" pitchFamily="34" charset="0"/>
                <a:sym typeface="Wingdings" pitchFamily="2" charset="2"/>
              </a:rPr>
              <a:t> </a:t>
            </a:r>
            <a:r>
              <a:rPr lang="nl-NL" sz="1000" b="1" kern="100">
                <a:solidFill>
                  <a:srgbClr val="DD784B"/>
                </a:solidFill>
                <a:effectLst/>
                <a:ea typeface="Calibri" panose="020F0502020204030204" pitchFamily="34" charset="0"/>
                <a:cs typeface="Arial" panose="020B0604020202020204" pitchFamily="34" charset="0"/>
              </a:rPr>
              <a:t>Toegankelijkheid en inclusie</a:t>
            </a:r>
          </a:p>
          <a:p>
            <a:r>
              <a:rPr lang="nl-NL" sz="1000" kern="100">
                <a:effectLst/>
                <a:ea typeface="Calibri" panose="020F0502020204030204" pitchFamily="34" charset="0"/>
                <a:cs typeface="Arial" panose="020B0604020202020204" pitchFamily="34" charset="0"/>
              </a:rPr>
              <a:t>Wendbaar onderwijs maakt het voor een breder scala aan lerenden mogelijk om deel te nemen aan het onderwijs, waaronder lerenden met zorgverplichtingen, een beperking, of degenen die op een afstand van de onderwijsinstelling wonen. Doordat het meer maatwerk biedt zou eventuele uitval ook beter voorkomen kunnen worden. </a:t>
            </a:r>
          </a:p>
          <a:p>
            <a:endParaRPr lang="nl-NL" sz="1000" kern="100">
              <a:effectLst/>
              <a:ea typeface="Calibri" panose="020F0502020204030204" pitchFamily="34" charset="0"/>
              <a:cs typeface="Arial" panose="020B0604020202020204" pitchFamily="34" charset="0"/>
            </a:endParaRPr>
          </a:p>
          <a:p>
            <a:r>
              <a:rPr lang="nl-NL" sz="1000" b="1" kern="100">
                <a:solidFill>
                  <a:srgbClr val="DD784B"/>
                </a:solidFill>
                <a:effectLst/>
                <a:ea typeface="Calibri" panose="020F0502020204030204" pitchFamily="34" charset="0"/>
                <a:cs typeface="Arial" panose="020B0604020202020204" pitchFamily="34" charset="0"/>
                <a:sym typeface="Wingdings" pitchFamily="2" charset="2"/>
              </a:rPr>
              <a:t> </a:t>
            </a:r>
            <a:r>
              <a:rPr lang="nl-NL" sz="1000" b="1" kern="100">
                <a:solidFill>
                  <a:srgbClr val="DD784B"/>
                </a:solidFill>
                <a:effectLst/>
                <a:ea typeface="Calibri" panose="020F0502020204030204" pitchFamily="34" charset="0"/>
                <a:cs typeface="Arial" panose="020B0604020202020204" pitchFamily="34" charset="0"/>
              </a:rPr>
              <a:t>Innovatie in onderwijsvormen</a:t>
            </a:r>
            <a:endParaRPr lang="nl-NL" sz="1000" kern="100">
              <a:solidFill>
                <a:srgbClr val="DD784B"/>
              </a:solidFill>
              <a:effectLst/>
              <a:ea typeface="Calibri" panose="020F0502020204030204" pitchFamily="34" charset="0"/>
              <a:cs typeface="Arial" panose="020B0604020202020204" pitchFamily="34" charset="0"/>
            </a:endParaRPr>
          </a:p>
          <a:p>
            <a:r>
              <a:rPr lang="nl-NL" sz="1000" kern="100">
                <a:effectLst/>
                <a:ea typeface="Calibri" panose="020F0502020204030204" pitchFamily="34" charset="0"/>
                <a:cs typeface="Arial" panose="020B0604020202020204" pitchFamily="34" charset="0"/>
              </a:rPr>
              <a:t>Wendbaar onderwijs biedt ruimte voor nieuwe vormen van onderwijs, zoals blended </a:t>
            </a:r>
            <a:r>
              <a:rPr lang="nl-NL" sz="1000" kern="100" err="1">
                <a:effectLst/>
                <a:ea typeface="Calibri" panose="020F0502020204030204" pitchFamily="34" charset="0"/>
                <a:cs typeface="Arial" panose="020B0604020202020204" pitchFamily="34" charset="0"/>
              </a:rPr>
              <a:t>learning</a:t>
            </a:r>
            <a:r>
              <a:rPr lang="nl-NL" sz="1000" kern="100">
                <a:effectLst/>
                <a:ea typeface="Calibri" panose="020F0502020204030204" pitchFamily="34" charset="0"/>
                <a:cs typeface="Arial" panose="020B0604020202020204" pitchFamily="34" charset="0"/>
              </a:rPr>
              <a:t>, online modules, of praktijkgerichte projecten. Dit zorgt voor meer afwisseling en kan leiden tot effectievere en inspirerende leerervaringen. Ook kunnen nieuwe vormen en wendbaar onderwijs oplossingen bieden bij dalende studentaantallen of personele krapte.  </a:t>
            </a:r>
          </a:p>
          <a:p>
            <a:endParaRPr lang="nl-NL" sz="1000" kern="100">
              <a:effectLst/>
              <a:ea typeface="Calibri" panose="020F0502020204030204" pitchFamily="34" charset="0"/>
              <a:cs typeface="Arial" panose="020B0604020202020204" pitchFamily="34" charset="0"/>
            </a:endParaRPr>
          </a:p>
          <a:p>
            <a:r>
              <a:rPr lang="nl-NL" sz="1000" b="1" kern="100">
                <a:solidFill>
                  <a:srgbClr val="DD784B"/>
                </a:solidFill>
                <a:effectLst/>
                <a:ea typeface="Calibri" panose="020F0502020204030204" pitchFamily="34" charset="0"/>
                <a:cs typeface="Arial" panose="020B0604020202020204" pitchFamily="34" charset="0"/>
                <a:sym typeface="Wingdings" pitchFamily="2" charset="2"/>
              </a:rPr>
              <a:t> </a:t>
            </a:r>
            <a:r>
              <a:rPr lang="nl-NL" sz="1000" b="1" kern="100">
                <a:solidFill>
                  <a:srgbClr val="DD784B"/>
                </a:solidFill>
                <a:effectLst/>
                <a:ea typeface="Calibri" panose="020F0502020204030204" pitchFamily="34" charset="0"/>
                <a:cs typeface="Arial" panose="020B0604020202020204" pitchFamily="34" charset="0"/>
              </a:rPr>
              <a:t>Vergroten van internationale concurrentiepositie</a:t>
            </a:r>
          </a:p>
          <a:p>
            <a:r>
              <a:rPr lang="nl-NL" sz="1000" kern="100">
                <a:effectLst/>
                <a:ea typeface="Calibri" panose="020F0502020204030204" pitchFamily="34" charset="0"/>
                <a:cs typeface="Arial" panose="020B0604020202020204" pitchFamily="34" charset="0"/>
              </a:rPr>
              <a:t>Wendbare en toekomstbestendige onderwijsprogramma’s kunnen de internationale aantrekkingskracht van onderwijsinstellingen vergroten. Door in te spelen op de behoeften van internationale studenten en bedrijven kan </a:t>
            </a:r>
          </a:p>
          <a:p>
            <a:r>
              <a:rPr lang="nl-NL" sz="1000" kern="100">
                <a:effectLst/>
                <a:ea typeface="Calibri" panose="020F0502020204030204" pitchFamily="34" charset="0"/>
                <a:cs typeface="Arial" panose="020B0604020202020204" pitchFamily="34" charset="0"/>
              </a:rPr>
              <a:t>Nederland een voorloper worden in innovatief en wendbaar onderwijs </a:t>
            </a:r>
          </a:p>
          <a:p>
            <a:r>
              <a:rPr lang="nl-NL" sz="1000" kern="100">
                <a:effectLst/>
                <a:ea typeface="Calibri" panose="020F0502020204030204" pitchFamily="34" charset="0"/>
                <a:cs typeface="Arial" panose="020B0604020202020204" pitchFamily="34" charset="0"/>
              </a:rPr>
              <a:t>in en dwars door het mbo, hbo en wo.</a:t>
            </a:r>
          </a:p>
          <a:p>
            <a:endParaRPr lang="nl-NL" sz="1000" kern="100">
              <a:effectLst/>
              <a:ea typeface="Calibri" panose="020F0502020204030204" pitchFamily="34" charset="0"/>
              <a:cs typeface="Arial" panose="020B0604020202020204" pitchFamily="34" charset="0"/>
            </a:endParaRPr>
          </a:p>
        </p:txBody>
      </p:sp>
      <p:sp>
        <p:nvSpPr>
          <p:cNvPr id="4" name="Titel 3">
            <a:extLst>
              <a:ext uri="{FF2B5EF4-FFF2-40B4-BE49-F238E27FC236}">
                <a16:creationId xmlns:a16="http://schemas.microsoft.com/office/drawing/2014/main" id="{2EB09F9A-7B2F-8A4B-A74D-9A6C72476DD1}"/>
              </a:ext>
            </a:extLst>
          </p:cNvPr>
          <p:cNvSpPr>
            <a:spLocks noGrp="1"/>
          </p:cNvSpPr>
          <p:nvPr>
            <p:ph type="title"/>
          </p:nvPr>
        </p:nvSpPr>
        <p:spPr>
          <a:xfrm>
            <a:off x="900000" y="901700"/>
            <a:ext cx="11068222" cy="553998"/>
          </a:xfrm>
        </p:spPr>
        <p:txBody>
          <a:bodyPr/>
          <a:lstStyle/>
          <a:p>
            <a:r>
              <a:rPr lang="nl-NL" dirty="0"/>
              <a:t>Waarom de beweging naar wendbaar?</a:t>
            </a:r>
          </a:p>
        </p:txBody>
      </p:sp>
    </p:spTree>
    <p:extLst>
      <p:ext uri="{BB962C8B-B14F-4D97-AF65-F5344CB8AC3E}">
        <p14:creationId xmlns:p14="http://schemas.microsoft.com/office/powerpoint/2010/main" val="39651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Titel 3">
            <a:extLst>
              <a:ext uri="{FF2B5EF4-FFF2-40B4-BE49-F238E27FC236}">
                <a16:creationId xmlns:a16="http://schemas.microsoft.com/office/drawing/2014/main" id="{8D36F46A-0C07-1112-20AE-98B96D118B45}"/>
              </a:ext>
            </a:extLst>
          </p:cNvPr>
          <p:cNvSpPr txBox="1">
            <a:spLocks/>
          </p:cNvSpPr>
          <p:nvPr/>
        </p:nvSpPr>
        <p:spPr>
          <a:xfrm>
            <a:off x="900000" y="901700"/>
            <a:ext cx="9540000" cy="55399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4000" b="0" i="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000" b="0" i="0" u="none" strike="noStrike" kern="1200" cap="none" spc="0" normalizeH="0" baseline="0" noProof="0">
                <a:ln>
                  <a:noFill/>
                </a:ln>
                <a:solidFill>
                  <a:srgbClr val="000000"/>
                </a:solidFill>
                <a:effectLst/>
                <a:uLnTx/>
                <a:uFillTx/>
                <a:latin typeface="General Sans Semibold"/>
                <a:ea typeface="+mj-ea"/>
                <a:cs typeface="+mj-cs"/>
              </a:rPr>
              <a:t>Gedeeld beeld onderwijsinstellingen</a:t>
            </a:r>
          </a:p>
        </p:txBody>
      </p:sp>
      <p:sp>
        <p:nvSpPr>
          <p:cNvPr id="11" name="Titel 3">
            <a:extLst>
              <a:ext uri="{FF2B5EF4-FFF2-40B4-BE49-F238E27FC236}">
                <a16:creationId xmlns:a16="http://schemas.microsoft.com/office/drawing/2014/main" id="{C3066348-FE5E-A8D1-27C2-3738D997D07F}"/>
              </a:ext>
            </a:extLst>
          </p:cNvPr>
          <p:cNvSpPr txBox="1">
            <a:spLocks/>
          </p:cNvSpPr>
          <p:nvPr/>
        </p:nvSpPr>
        <p:spPr>
          <a:xfrm>
            <a:off x="905348" y="1495258"/>
            <a:ext cx="9540000" cy="44319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4000" b="0" i="0" kern="1200">
                <a:solidFill>
                  <a:schemeClr val="tx1"/>
                </a:solidFill>
                <a:latin typeface="+mj-lt"/>
                <a:ea typeface="+mj-ea"/>
                <a:cs typeface="+mj-cs"/>
              </a:defRPr>
            </a:lvl1pPr>
          </a:lstStyle>
          <a:p>
            <a:r>
              <a:rPr lang="nl-NL" sz="3200">
                <a:solidFill>
                  <a:srgbClr val="000000"/>
                </a:solidFill>
                <a:latin typeface="General Sans"/>
              </a:rPr>
              <a:t>over de beweging naar wendbaar</a:t>
            </a:r>
          </a:p>
        </p:txBody>
      </p:sp>
      <p:sp>
        <p:nvSpPr>
          <p:cNvPr id="16" name="Tijdelijke aanduiding voor tekst 2">
            <a:extLst>
              <a:ext uri="{FF2B5EF4-FFF2-40B4-BE49-F238E27FC236}">
                <a16:creationId xmlns:a16="http://schemas.microsoft.com/office/drawing/2014/main" id="{D297E678-B58B-D7F2-492B-BECD44FE2FF5}"/>
              </a:ext>
            </a:extLst>
          </p:cNvPr>
          <p:cNvSpPr txBox="1">
            <a:spLocks/>
          </p:cNvSpPr>
          <p:nvPr/>
        </p:nvSpPr>
        <p:spPr>
          <a:xfrm>
            <a:off x="994458" y="2330779"/>
            <a:ext cx="8843606" cy="4287600"/>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Clr>
                <a:schemeClr val="tx2"/>
              </a:buClr>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General Sans" pitchFamily="50" charset="0"/>
              <a:buChar char="-"/>
              <a:defRPr sz="2400" b="0" i="0" kern="1200">
                <a:solidFill>
                  <a:schemeClr val="tx1"/>
                </a:solidFill>
                <a:latin typeface="+mn-lt"/>
                <a:ea typeface="+mn-ea"/>
                <a:cs typeface="+mn-cs"/>
              </a:defRPr>
            </a:lvl3pPr>
            <a:lvl4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1"/>
                </a:solidFill>
                <a:latin typeface="+mn-lt"/>
                <a:ea typeface="+mn-ea"/>
                <a:cs typeface="+mn-cs"/>
              </a:defRPr>
            </a:lvl4pPr>
            <a:lvl5pPr marL="0" indent="0" algn="l" defTabSz="914400" rtl="0" eaLnBrk="1" latinLnBrk="0" hangingPunct="1">
              <a:lnSpc>
                <a:spcPct val="100000"/>
              </a:lnSpc>
              <a:spcBef>
                <a:spcPts val="1000"/>
              </a:spcBef>
              <a:buFont typeface="Arial" panose="020B0604020202020204" pitchFamily="34" charset="0"/>
              <a:buNone/>
              <a:defRPr sz="2400" b="0" i="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nl-NL" sz="1700" dirty="0">
                <a:latin typeface="General Sans" panose="020B0604020202020204" charset="0"/>
              </a:rPr>
              <a:t>Inspelen op behoeftes van lerenden, arbeidsmarkt en maatschappij. </a:t>
            </a:r>
          </a:p>
          <a:p>
            <a:pPr>
              <a:buClr>
                <a:schemeClr val="tx1"/>
              </a:buClr>
            </a:pPr>
            <a:r>
              <a:rPr lang="nl-NL" sz="1700" dirty="0">
                <a:latin typeface="General Sans" panose="020B0604020202020204" charset="0"/>
              </a:rPr>
              <a:t>Zowel voor de initiële student als de LLO-doelgroep.</a:t>
            </a:r>
          </a:p>
          <a:p>
            <a:pPr>
              <a:buClr>
                <a:schemeClr val="tx1"/>
              </a:buClr>
            </a:pPr>
            <a:r>
              <a:rPr lang="nl-NL" sz="1700" dirty="0">
                <a:latin typeface="General Sans" panose="020B0604020202020204" charset="0"/>
              </a:rPr>
              <a:t>Mogelijkheden voor temporiseren, versnellen, verbreden, verdiepen en personaliseren middels een aangepaste volgorde. </a:t>
            </a:r>
          </a:p>
          <a:p>
            <a:pPr>
              <a:buClr>
                <a:schemeClr val="tx1"/>
              </a:buClr>
            </a:pPr>
            <a:r>
              <a:rPr lang="nl-NL" sz="1700" dirty="0">
                <a:latin typeface="General Sans" panose="020B0604020202020204" charset="0"/>
              </a:rPr>
              <a:t>Keuzes binnen en buiten de eigen onderwijsinstelling, regio en zelfs landsgrenzen.</a:t>
            </a:r>
          </a:p>
          <a:p>
            <a:pPr>
              <a:buClr>
                <a:schemeClr val="tx1"/>
              </a:buClr>
            </a:pPr>
            <a:r>
              <a:rPr lang="nl-NL" sz="1700" dirty="0">
                <a:latin typeface="General Sans" panose="020B0604020202020204" charset="0"/>
              </a:rPr>
              <a:t>Harmonisatie van processen en systemen is nodig. Net zoals standaardisatie, een gemeenschappelijke taal, en afstemming tussen Nederlandse en Europese standaarden.</a:t>
            </a:r>
          </a:p>
          <a:p>
            <a:pPr>
              <a:buClr>
                <a:schemeClr val="tx1"/>
              </a:buClr>
            </a:pPr>
            <a:r>
              <a:rPr lang="nl-NL" sz="1700" dirty="0">
                <a:latin typeface="General Sans" panose="020B0604020202020204" charset="0"/>
              </a:rPr>
              <a:t>Vraagt aandacht voor alle veranderkundige aspecten. </a:t>
            </a:r>
          </a:p>
          <a:p>
            <a:pPr>
              <a:buClr>
                <a:schemeClr val="tx1"/>
              </a:buClr>
            </a:pPr>
            <a:r>
              <a:rPr lang="nl-NL" sz="1700" dirty="0">
                <a:latin typeface="General Sans" panose="020B0604020202020204" charset="0"/>
              </a:rPr>
              <a:t>Vanuit collectiviteit het verhaal vertellen en duiden. Samenwerken en van elkaar leren. </a:t>
            </a:r>
          </a:p>
          <a:p>
            <a:pPr marL="0" indent="0">
              <a:buNone/>
            </a:pPr>
            <a:endParaRPr lang="nl-NL" sz="1700" dirty="0">
              <a:latin typeface="General Sans" panose="020B0604020202020204" charset="0"/>
            </a:endParaRPr>
          </a:p>
        </p:txBody>
      </p:sp>
      <p:sp>
        <p:nvSpPr>
          <p:cNvPr id="23" name="Freeform 2">
            <a:extLst>
              <a:ext uri="{FF2B5EF4-FFF2-40B4-BE49-F238E27FC236}">
                <a16:creationId xmlns:a16="http://schemas.microsoft.com/office/drawing/2014/main" id="{DA4B5B81-1CB9-FFC6-3383-9CB8F3577866}"/>
              </a:ext>
            </a:extLst>
          </p:cNvPr>
          <p:cNvSpPr/>
          <p:nvPr/>
        </p:nvSpPr>
        <p:spPr>
          <a:xfrm>
            <a:off x="10134600" y="149525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Tree>
  </p:cSld>
  <p:clrMapOvr>
    <a:masterClrMapping/>
  </p:clrMapOvr>
</p:sld>
</file>

<file path=ppt/theme/theme1.xml><?xml version="1.0" encoding="utf-8"?>
<a:theme xmlns:a="http://schemas.openxmlformats.org/drawingml/2006/main" name="Npuls wit">
  <a:themeElements>
    <a:clrScheme name="Npuls PP wit">
      <a:dk1>
        <a:srgbClr val="000000"/>
      </a:dk1>
      <a:lt1>
        <a:srgbClr val="FFFFFF"/>
      </a:lt1>
      <a:dk2>
        <a:srgbClr val="DD784B"/>
      </a:dk2>
      <a:lt2>
        <a:srgbClr val="FFFFFF"/>
      </a:lt2>
      <a:accent1>
        <a:srgbClr val="DD784B"/>
      </a:accent1>
      <a:accent2>
        <a:srgbClr val="231F20"/>
      </a:accent2>
      <a:accent3>
        <a:srgbClr val="F4D9DC"/>
      </a:accent3>
      <a:accent4>
        <a:srgbClr val="3D68EC"/>
      </a:accent4>
      <a:accent5>
        <a:srgbClr val="F4D74B"/>
      </a:accent5>
      <a:accent6>
        <a:srgbClr val="00AF81"/>
      </a:accent6>
      <a:hlink>
        <a:srgbClr val="DD784A"/>
      </a:hlink>
      <a:folHlink>
        <a:srgbClr val="DD784A"/>
      </a:folHlink>
    </a:clrScheme>
    <a:fontScheme name="Npuls PP">
      <a:majorFont>
        <a:latin typeface="General Sans Semibold"/>
        <a:ea typeface=""/>
        <a:cs typeface=""/>
      </a:majorFont>
      <a:minorFont>
        <a:latin typeface="Genera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err="1">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Npuls presentatie 2024.pptx" id="{17DA9F54-090A-447F-A8AA-E86E0BB84DEF}" vid="{039621A9-82FE-4C0A-8B3A-68302378E6EF}"/>
    </a:ext>
  </a:extLst>
</a:theme>
</file>

<file path=ppt/theme/theme10.xml><?xml version="1.0" encoding="utf-8"?>
<a:theme xmlns:a="http://schemas.openxmlformats.org/drawingml/2006/main" name="Kantoorthema">
  <a:themeElements>
    <a:clrScheme name="Npuls PP wit">
      <a:dk1>
        <a:srgbClr val="000000"/>
      </a:dk1>
      <a:lt1>
        <a:srgbClr val="FFFFFF"/>
      </a:lt1>
      <a:dk2>
        <a:srgbClr val="DD784B"/>
      </a:dk2>
      <a:lt2>
        <a:srgbClr val="FFFFFF"/>
      </a:lt2>
      <a:accent1>
        <a:srgbClr val="DD784B"/>
      </a:accent1>
      <a:accent2>
        <a:srgbClr val="231F20"/>
      </a:accent2>
      <a:accent3>
        <a:srgbClr val="F4D9DC"/>
      </a:accent3>
      <a:accent4>
        <a:srgbClr val="3D68EC"/>
      </a:accent4>
      <a:accent5>
        <a:srgbClr val="F4D74B"/>
      </a:accent5>
      <a:accent6>
        <a:srgbClr val="00AF81"/>
      </a:accent6>
      <a:hlink>
        <a:srgbClr val="DD784A"/>
      </a:hlink>
      <a:folHlink>
        <a:srgbClr val="DD784A"/>
      </a:folHlink>
    </a:clrScheme>
    <a:fontScheme name="Npuls PP">
      <a:majorFont>
        <a:latin typeface="General Sans Semibold"/>
        <a:ea typeface=""/>
        <a:cs typeface=""/>
      </a:majorFont>
      <a:minorFont>
        <a:latin typeface="Genera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puls roze">
  <a:themeElements>
    <a:clrScheme name="Npuls PP roze">
      <a:dk1>
        <a:srgbClr val="000000"/>
      </a:dk1>
      <a:lt1>
        <a:srgbClr val="F4D9DC"/>
      </a:lt1>
      <a:dk2>
        <a:srgbClr val="DD784B"/>
      </a:dk2>
      <a:lt2>
        <a:srgbClr val="F4D9DC"/>
      </a:lt2>
      <a:accent1>
        <a:srgbClr val="DD784B"/>
      </a:accent1>
      <a:accent2>
        <a:srgbClr val="231F20"/>
      </a:accent2>
      <a:accent3>
        <a:srgbClr val="F4D9DC"/>
      </a:accent3>
      <a:accent4>
        <a:srgbClr val="3D68EC"/>
      </a:accent4>
      <a:accent5>
        <a:srgbClr val="F4D74B"/>
      </a:accent5>
      <a:accent6>
        <a:srgbClr val="00AF81"/>
      </a:accent6>
      <a:hlink>
        <a:srgbClr val="DD784A"/>
      </a:hlink>
      <a:folHlink>
        <a:srgbClr val="DD784A"/>
      </a:folHlink>
    </a:clrScheme>
    <a:fontScheme name="Npuls PP">
      <a:majorFont>
        <a:latin typeface="General Sans Semibold"/>
        <a:ea typeface=""/>
        <a:cs typeface=""/>
      </a:majorFont>
      <a:minorFont>
        <a:latin typeface="Genera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err="1">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Npuls presentatie 2024.pptx" id="{17DA9F54-090A-447F-A8AA-E86E0BB84DEF}" vid="{296A9A28-494E-4B5A-BAE3-4B9447D41206}"/>
    </a:ext>
  </a:extLst>
</a:theme>
</file>

<file path=ppt/theme/theme3.xml><?xml version="1.0" encoding="utf-8"?>
<a:theme xmlns:a="http://schemas.openxmlformats.org/drawingml/2006/main" name="Npuls oranje">
  <a:themeElements>
    <a:clrScheme name="Npuls PP oranje">
      <a:dk1>
        <a:srgbClr val="FFFFFF"/>
      </a:dk1>
      <a:lt1>
        <a:srgbClr val="DD784B"/>
      </a:lt1>
      <a:dk2>
        <a:srgbClr val="231F20"/>
      </a:dk2>
      <a:lt2>
        <a:srgbClr val="FFFFFF"/>
      </a:lt2>
      <a:accent1>
        <a:srgbClr val="DD784B"/>
      </a:accent1>
      <a:accent2>
        <a:srgbClr val="231F20"/>
      </a:accent2>
      <a:accent3>
        <a:srgbClr val="F4D9DC"/>
      </a:accent3>
      <a:accent4>
        <a:srgbClr val="3D68EC"/>
      </a:accent4>
      <a:accent5>
        <a:srgbClr val="F4D74B"/>
      </a:accent5>
      <a:accent6>
        <a:srgbClr val="00AF81"/>
      </a:accent6>
      <a:hlink>
        <a:srgbClr val="DD784A"/>
      </a:hlink>
      <a:folHlink>
        <a:srgbClr val="DD784A"/>
      </a:folHlink>
    </a:clrScheme>
    <a:fontScheme name="Npuls PP">
      <a:majorFont>
        <a:latin typeface="General Sans Semibold"/>
        <a:ea typeface=""/>
        <a:cs typeface=""/>
      </a:majorFont>
      <a:minorFont>
        <a:latin typeface="Genera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err="1">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Npuls presentatie 2024.pptx" id="{17DA9F54-090A-447F-A8AA-E86E0BB84DEF}" vid="{A8877AE5-ECD6-4837-BD93-F7533F714DE6}"/>
    </a:ext>
  </a:extLst>
</a:theme>
</file>

<file path=ppt/theme/theme4.xml><?xml version="1.0" encoding="utf-8"?>
<a:theme xmlns:a="http://schemas.openxmlformats.org/drawingml/2006/main" name="Npuls blauw">
  <a:themeElements>
    <a:clrScheme name="Aangepast 5">
      <a:dk1>
        <a:srgbClr val="FFFFFF"/>
      </a:dk1>
      <a:lt1>
        <a:srgbClr val="3D68EC"/>
      </a:lt1>
      <a:dk2>
        <a:srgbClr val="F4D9DC"/>
      </a:dk2>
      <a:lt2>
        <a:srgbClr val="FFFFFF"/>
      </a:lt2>
      <a:accent1>
        <a:srgbClr val="DD784B"/>
      </a:accent1>
      <a:accent2>
        <a:srgbClr val="231F20"/>
      </a:accent2>
      <a:accent3>
        <a:srgbClr val="F4D9DC"/>
      </a:accent3>
      <a:accent4>
        <a:srgbClr val="3D68EC"/>
      </a:accent4>
      <a:accent5>
        <a:srgbClr val="F4D74B"/>
      </a:accent5>
      <a:accent6>
        <a:srgbClr val="00AF81"/>
      </a:accent6>
      <a:hlink>
        <a:srgbClr val="DD784A"/>
      </a:hlink>
      <a:folHlink>
        <a:srgbClr val="DD784A"/>
      </a:folHlink>
    </a:clrScheme>
    <a:fontScheme name="Npuls PP">
      <a:majorFont>
        <a:latin typeface="General Sans Semibold"/>
        <a:ea typeface=""/>
        <a:cs typeface=""/>
      </a:majorFont>
      <a:minorFont>
        <a:latin typeface="Genera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err="1">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Npuls presentatie 2024.pptx" id="{17DA9F54-090A-447F-A8AA-E86E0BB84DEF}" vid="{48F2F4BE-1CAC-4274-BB27-FAF32EB45CD9}"/>
    </a:ext>
  </a:extLst>
</a:theme>
</file>

<file path=ppt/theme/theme5.xml><?xml version="1.0" encoding="utf-8"?>
<a:theme xmlns:a="http://schemas.openxmlformats.org/drawingml/2006/main" name="Npuls geel">
  <a:themeElements>
    <a:clrScheme name="Aangepast 1">
      <a:dk1>
        <a:srgbClr val="231F20"/>
      </a:dk1>
      <a:lt1>
        <a:srgbClr val="231F20"/>
      </a:lt1>
      <a:dk2>
        <a:srgbClr val="231F20"/>
      </a:dk2>
      <a:lt2>
        <a:srgbClr val="FFFFFF"/>
      </a:lt2>
      <a:accent1>
        <a:srgbClr val="DD784B"/>
      </a:accent1>
      <a:accent2>
        <a:srgbClr val="231F20"/>
      </a:accent2>
      <a:accent3>
        <a:srgbClr val="F4D9DC"/>
      </a:accent3>
      <a:accent4>
        <a:srgbClr val="3D68EC"/>
      </a:accent4>
      <a:accent5>
        <a:srgbClr val="F4D74B"/>
      </a:accent5>
      <a:accent6>
        <a:srgbClr val="00AF81"/>
      </a:accent6>
      <a:hlink>
        <a:srgbClr val="DD784A"/>
      </a:hlink>
      <a:folHlink>
        <a:srgbClr val="DD784A"/>
      </a:folHlink>
    </a:clrScheme>
    <a:fontScheme name="Npuls PP">
      <a:majorFont>
        <a:latin typeface="General Sans Semibold"/>
        <a:ea typeface=""/>
        <a:cs typeface=""/>
      </a:majorFont>
      <a:minorFont>
        <a:latin typeface="Genera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err="1">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Npuls presentatie 2024.pptx" id="{17DA9F54-090A-447F-A8AA-E86E0BB84DEF}" vid="{EDEDB81C-128E-4EAA-9E03-6A670D02E228}"/>
    </a:ext>
  </a:extLst>
</a:theme>
</file>

<file path=ppt/theme/theme6.xml><?xml version="1.0" encoding="utf-8"?>
<a:theme xmlns:a="http://schemas.openxmlformats.org/drawingml/2006/main" name="Tips">
  <a:themeElements>
    <a:clrScheme name="Npuls PP wit">
      <a:dk1>
        <a:srgbClr val="000000"/>
      </a:dk1>
      <a:lt1>
        <a:srgbClr val="FFFFFF"/>
      </a:lt1>
      <a:dk2>
        <a:srgbClr val="DD784B"/>
      </a:dk2>
      <a:lt2>
        <a:srgbClr val="FFFFFF"/>
      </a:lt2>
      <a:accent1>
        <a:srgbClr val="DD784B"/>
      </a:accent1>
      <a:accent2>
        <a:srgbClr val="231F20"/>
      </a:accent2>
      <a:accent3>
        <a:srgbClr val="F4D9DC"/>
      </a:accent3>
      <a:accent4>
        <a:srgbClr val="3D68EC"/>
      </a:accent4>
      <a:accent5>
        <a:srgbClr val="F4D74B"/>
      </a:accent5>
      <a:accent6>
        <a:srgbClr val="00AF81"/>
      </a:accent6>
      <a:hlink>
        <a:srgbClr val="DD784A"/>
      </a:hlink>
      <a:folHlink>
        <a:srgbClr val="DD784A"/>
      </a:folHlink>
    </a:clrScheme>
    <a:fontScheme name="Npuls PP">
      <a:majorFont>
        <a:latin typeface="General Sans Semibold"/>
        <a:ea typeface=""/>
        <a:cs typeface=""/>
      </a:majorFont>
      <a:minorFont>
        <a:latin typeface="Genera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uls presentatie 2024.pptx" id="{17DA9F54-090A-447F-A8AA-E86E0BB84DEF}" vid="{3937AA9C-191D-4B3D-A995-9DB849B59A0C}"/>
    </a:ext>
  </a:extLst>
</a:theme>
</file>

<file path=ppt/theme/theme7.xml><?xml version="1.0" encoding="utf-8"?>
<a:theme xmlns:a="http://schemas.openxmlformats.org/drawingml/2006/main" name="1_Npuls roze">
  <a:themeElements>
    <a:clrScheme name="Npuls PP roze">
      <a:dk1>
        <a:srgbClr val="000000"/>
      </a:dk1>
      <a:lt1>
        <a:srgbClr val="F4D9DC"/>
      </a:lt1>
      <a:dk2>
        <a:srgbClr val="DD784B"/>
      </a:dk2>
      <a:lt2>
        <a:srgbClr val="F4D9DC"/>
      </a:lt2>
      <a:accent1>
        <a:srgbClr val="DD784B"/>
      </a:accent1>
      <a:accent2>
        <a:srgbClr val="231F20"/>
      </a:accent2>
      <a:accent3>
        <a:srgbClr val="F4D9DC"/>
      </a:accent3>
      <a:accent4>
        <a:srgbClr val="3D68EC"/>
      </a:accent4>
      <a:accent5>
        <a:srgbClr val="F4D74B"/>
      </a:accent5>
      <a:accent6>
        <a:srgbClr val="00AF81"/>
      </a:accent6>
      <a:hlink>
        <a:srgbClr val="DD784A"/>
      </a:hlink>
      <a:folHlink>
        <a:srgbClr val="DD784A"/>
      </a:folHlink>
    </a:clrScheme>
    <a:fontScheme name="Npuls PP">
      <a:majorFont>
        <a:latin typeface="General Sans Semibold"/>
        <a:ea typeface=""/>
        <a:cs typeface=""/>
      </a:majorFont>
      <a:minorFont>
        <a:latin typeface="Genera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err="1">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Communicatie WEGO naar LZD" id="{D8570E4F-04AF-4047-B9A3-52C65CAF43CE}" vid="{21AC065A-BA39-4A35-A2F7-E7FA0C21243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Npuls PP wit">
      <a:dk1>
        <a:srgbClr val="000000"/>
      </a:dk1>
      <a:lt1>
        <a:srgbClr val="FFFFFF"/>
      </a:lt1>
      <a:dk2>
        <a:srgbClr val="DD784B"/>
      </a:dk2>
      <a:lt2>
        <a:srgbClr val="FFFFFF"/>
      </a:lt2>
      <a:accent1>
        <a:srgbClr val="DD784B"/>
      </a:accent1>
      <a:accent2>
        <a:srgbClr val="231F20"/>
      </a:accent2>
      <a:accent3>
        <a:srgbClr val="F4D9DC"/>
      </a:accent3>
      <a:accent4>
        <a:srgbClr val="3D68EC"/>
      </a:accent4>
      <a:accent5>
        <a:srgbClr val="F4D74B"/>
      </a:accent5>
      <a:accent6>
        <a:srgbClr val="00AF81"/>
      </a:accent6>
      <a:hlink>
        <a:srgbClr val="DD784A"/>
      </a:hlink>
      <a:folHlink>
        <a:srgbClr val="DD784A"/>
      </a:folHlink>
    </a:clrScheme>
    <a:fontScheme name="Npuls PP">
      <a:majorFont>
        <a:latin typeface="General Sans Semibold"/>
        <a:ea typeface=""/>
        <a:cs typeface=""/>
      </a:majorFont>
      <a:minorFont>
        <a:latin typeface="Genera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8f9010e-0213-4928-88db-3d995f851061">
      <Terms xmlns="http://schemas.microsoft.com/office/infopath/2007/PartnerControls"/>
    </lcf76f155ced4ddcb4097134ff3c332f>
    <SharedWithUsers xmlns="f5ff609f-1e3f-4662-9929-8f7ace97e045">
      <UserInfo>
        <DisplayName>Lara Slaats</DisplayName>
        <AccountId>133</AccountId>
        <AccountType/>
      </UserInfo>
      <UserInfo>
        <DisplayName>Michel Jansen</DisplayName>
        <AccountId>134</AccountId>
        <AccountType/>
      </UserInfo>
      <UserInfo>
        <DisplayName>Jenny de Werk</DisplayName>
        <AccountId>135</AccountId>
        <AccountType/>
      </UserInfo>
      <UserInfo>
        <DisplayName>Martine Teirlinck</DisplayName>
        <AccountId>136</AccountId>
        <AccountType/>
      </UserInfo>
      <UserInfo>
        <DisplayName>John Walker</DisplayName>
        <AccountId>213</AccountId>
        <AccountType/>
      </UserInfo>
    </SharedWithUsers>
    <TaxCatchAll xmlns="f5ff609f-1e3f-4662-9929-8f7ace97e045" xsi:nil="true"/>
    <Toelichtinginhoud xmlns="58f9010e-0213-4928-88db-3d995f851061" xsi:nil="true"/>
    <Toelichting xmlns="58f9010e-0213-4928-88db-3d995f851061" xsi:nil="true"/>
    <Methodiek xmlns="58f9010e-0213-4928-88db-3d995f851061">Algemeen (niet specifiek)</Methodiek>
    <Doel xmlns="58f9010e-0213-4928-88db-3d995f8510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9C29A3B0A4914BBE8B8DA207DA7B31" ma:contentTypeVersion="20" ma:contentTypeDescription="Een nieuw document maken." ma:contentTypeScope="" ma:versionID="664cae9ee3787d37e8d505ec0c250054">
  <xsd:schema xmlns:xsd="http://www.w3.org/2001/XMLSchema" xmlns:xs="http://www.w3.org/2001/XMLSchema" xmlns:p="http://schemas.microsoft.com/office/2006/metadata/properties" xmlns:ns2="f5ff609f-1e3f-4662-9929-8f7ace97e045" xmlns:ns3="58f9010e-0213-4928-88db-3d995f851061" targetNamespace="http://schemas.microsoft.com/office/2006/metadata/properties" ma:root="true" ma:fieldsID="2434bf4b34c83a882c7c1bf9ab2c6243" ns2:_="" ns3:_="">
    <xsd:import namespace="f5ff609f-1e3f-4662-9929-8f7ace97e045"/>
    <xsd:import namespace="58f9010e-0213-4928-88db-3d995f85106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earchProperties" minOccurs="0"/>
                <xsd:element ref="ns3:Toelichtinginhoud" minOccurs="0"/>
                <xsd:element ref="ns3:MediaServiceBillingMetadata" minOccurs="0"/>
                <xsd:element ref="ns3:Doel" minOccurs="0"/>
                <xsd:element ref="ns3:Methodiek" minOccurs="0"/>
                <xsd:element ref="ns3:Toelich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ff609f-1e3f-4662-9929-8f7ace97e045"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14f342a3-bfb1-4bfd-83d7-9f6650cb96d4}" ma:internalName="TaxCatchAll" ma:showField="CatchAllData" ma:web="f5ff609f-1e3f-4662-9929-8f7ace97e04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f9010e-0213-4928-88db-3d995f85106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c6f371a7-af1e-4863-b830-9db92276c562"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oelichtinginhoud" ma:index="23" nillable="true" ma:displayName="Toelichting inhoud" ma:format="Dropdown" ma:internalName="Toelichtinginhoud">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Doel" ma:index="25" nillable="true" ma:displayName="Doel" ma:description="Waarmee kan deze tool helpen?" ma:format="Dropdown" ma:internalName="Doel">
      <xsd:simpleType>
        <xsd:restriction base="dms:Text">
          <xsd:maxLength value="255"/>
        </xsd:restriction>
      </xsd:simpleType>
    </xsd:element>
    <xsd:element name="Methodiek" ma:index="26" nillable="true" ma:displayName="Methodiek" ma:default="Algemeen (niet specifiek)" ma:description="Voor welke methodiek is deze tool het meest bruikbaar?" ma:format="Dropdown" ma:internalName="Methodiek">
      <xsd:simpleType>
        <xsd:restriction base="dms:Choice">
          <xsd:enumeration value="Wendbaar werken"/>
          <xsd:enumeration value="Design thinking"/>
          <xsd:enumeration value="Sociocratie 3.0"/>
          <xsd:enumeration value="Evidence Informed werken"/>
          <xsd:enumeration value="Algemeen (niet specifiek)"/>
        </xsd:restriction>
      </xsd:simpleType>
    </xsd:element>
    <xsd:element name="Toelichting" ma:index="27" nillable="true" ma:displayName="Toelichting" ma:format="Dropdown" ma:internalName="Toelichtin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8C7F5-456F-437B-81D7-F1E49D7B1A0C}">
  <ds:schemaRefs>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http://schemas.microsoft.com/office/2006/metadata/properties"/>
    <ds:schemaRef ds:uri="http://purl.org/dc/elements/1.1/"/>
    <ds:schemaRef ds:uri="472cd993-c5ea-4ec8-8d69-f79dd9562118"/>
    <ds:schemaRef ds:uri="5594bb78-8642-45b2-89c8-44475cac0ef9"/>
    <ds:schemaRef ds:uri="http://purl.org/dc/dcmitype/"/>
  </ds:schemaRefs>
</ds:datastoreItem>
</file>

<file path=customXml/itemProps2.xml><?xml version="1.0" encoding="utf-8"?>
<ds:datastoreItem xmlns:ds="http://schemas.openxmlformats.org/officeDocument/2006/customXml" ds:itemID="{A9B205F5-6319-4657-AE98-22261409CD27}"/>
</file>

<file path=customXml/itemProps3.xml><?xml version="1.0" encoding="utf-8"?>
<ds:datastoreItem xmlns:ds="http://schemas.openxmlformats.org/officeDocument/2006/customXml" ds:itemID="{76B70147-3ECB-42E3-8EF9-2E8D64C0F5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Npuls wit</Template>
  <TotalTime>71</TotalTime>
  <Words>1497</Words>
  <Application>Microsoft Macintosh PowerPoint</Application>
  <PresentationFormat>Breedbeeld</PresentationFormat>
  <Paragraphs>163</Paragraphs>
  <Slides>22</Slides>
  <Notes>2</Notes>
  <HiddenSlides>1</HiddenSlides>
  <MMClips>0</MMClips>
  <ScaleCrop>false</ScaleCrop>
  <HeadingPairs>
    <vt:vector size="6" baseType="variant">
      <vt:variant>
        <vt:lpstr>Gebruikte lettertypen</vt:lpstr>
      </vt:variant>
      <vt:variant>
        <vt:i4>9</vt:i4>
      </vt:variant>
      <vt:variant>
        <vt:lpstr>Thema</vt:lpstr>
      </vt:variant>
      <vt:variant>
        <vt:i4>8</vt:i4>
      </vt:variant>
      <vt:variant>
        <vt:lpstr>Diatitels</vt:lpstr>
      </vt:variant>
      <vt:variant>
        <vt:i4>22</vt:i4>
      </vt:variant>
    </vt:vector>
  </HeadingPairs>
  <TitlesOfParts>
    <vt:vector size="39" baseType="lpstr">
      <vt:lpstr>Calibri</vt:lpstr>
      <vt:lpstr>Cooper Lt BT</vt:lpstr>
      <vt:lpstr>General Sans Semibold</vt:lpstr>
      <vt:lpstr>Cooper Light BT</vt:lpstr>
      <vt:lpstr>Wingdings</vt:lpstr>
      <vt:lpstr>Calibri Light</vt:lpstr>
      <vt:lpstr>General Sans</vt:lpstr>
      <vt:lpstr>Arial</vt:lpstr>
      <vt:lpstr>Cooper Black</vt:lpstr>
      <vt:lpstr>Npuls wit</vt:lpstr>
      <vt:lpstr>Npuls roze</vt:lpstr>
      <vt:lpstr>Npuls oranje</vt:lpstr>
      <vt:lpstr>Npuls blauw</vt:lpstr>
      <vt:lpstr>Npuls geel</vt:lpstr>
      <vt:lpstr>Tips</vt:lpstr>
      <vt:lpstr>1_Npuls roze</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Waarom de beweging naar wendbaar?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Ashwin Brouwer</dc:creator>
  <cp:lastModifiedBy>Ashwin Brouwer</cp:lastModifiedBy>
  <cp:revision>41</cp:revision>
  <dcterms:created xsi:type="dcterms:W3CDTF">2024-11-05T13:29:45Z</dcterms:created>
  <dcterms:modified xsi:type="dcterms:W3CDTF">2026-01-16T11:28:43Z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0x0101004B9C29A3B0A4914BBE8B8DA207DA7B31</vt:lpwstr>
  </property>
  <property fmtid="{D5CDD505-2E9C-101B-9397-08002B2CF9AE}" pid="3" name="MediaServiceImageTags">
    <vt:lpwstr/>
  </property>
  <property fmtid="{D5CDD505-2E9C-101B-9397-08002B2CF9AE}" pid="4" name="Order">
    <vt:r8>402400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